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Forum" panose="02000000000000000000" pitchFamily="2" charset="0"/>
      <p:regular r:id="rId14"/>
    </p:embeddedFont>
    <p:embeddedFont>
      <p:font typeface="Montserrat" pitchFamily="2" charset="77"/>
      <p:regular r:id="rId15"/>
      <p:bold r:id="rId16"/>
      <p:italic r:id="rId17"/>
      <p:boldItalic r:id="rId18"/>
    </p:embeddedFont>
    <p:embeddedFont>
      <p:font typeface="Rockwell" panose="02060603020205020403" pitchFamily="18" charset="77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60" d="100"/>
          <a:sy n="160" d="100"/>
        </p:scale>
        <p:origin x="784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microsoft.com/office/2016/11/relationships/changesInfo" Target="changesInfos/changesInfo1.xml"/><Relationship Id="rId30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undo custSel mod modSld modMainMaster">
      <pc:chgData name="Stoehr, Kathleen" userId="19ef00ab-e6a9-4431-aff2-e35906ffae5c" providerId="ADAL" clId="{7014CC72-8B39-5432-A98A-FE947C15939D}" dt="2026-07-23T14:16:38.922" v="35" actId="20577"/>
      <pc:docMkLst>
        <pc:docMk/>
      </pc:docMkLst>
      <pc:sldChg chg="modSp mod">
        <pc:chgData name="Stoehr, Kathleen" userId="19ef00ab-e6a9-4431-aff2-e35906ffae5c" providerId="ADAL" clId="{7014CC72-8B39-5432-A98A-FE947C15939D}" dt="2026-07-23T14:15:17.509" v="30" actId="255"/>
        <pc:sldMkLst>
          <pc:docMk/>
          <pc:sldMk cId="0" sldId="256"/>
        </pc:sldMkLst>
        <pc:spChg chg="mod">
          <ac:chgData name="Stoehr, Kathleen" userId="19ef00ab-e6a9-4431-aff2-e35906ffae5c" providerId="ADAL" clId="{7014CC72-8B39-5432-A98A-FE947C15939D}" dt="2026-07-23T14:14:51.174" v="19" actId="20577"/>
          <ac:spMkLst>
            <pc:docMk/>
            <pc:sldMk cId="0" sldId="256"/>
            <ac:spMk id="55" creationId="{00000000-0000-0000-0000-000000000000}"/>
          </ac:spMkLst>
        </pc:spChg>
        <pc:spChg chg="mod">
          <ac:chgData name="Stoehr, Kathleen" userId="19ef00ab-e6a9-4431-aff2-e35906ffae5c" providerId="ADAL" clId="{7014CC72-8B39-5432-A98A-FE947C15939D}" dt="2026-07-23T14:15:17.509" v="30" actId="255"/>
          <ac:spMkLst>
            <pc:docMk/>
            <pc:sldMk cId="0" sldId="256"/>
            <ac:spMk id="56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7-23T14:15:56.839" v="33" actId="20577"/>
        <pc:sldMkLst>
          <pc:docMk/>
          <pc:sldMk cId="0" sldId="258"/>
        </pc:sldMkLst>
        <pc:spChg chg="mod">
          <ac:chgData name="Stoehr, Kathleen" userId="19ef00ab-e6a9-4431-aff2-e35906ffae5c" providerId="ADAL" clId="{7014CC72-8B39-5432-A98A-FE947C15939D}" dt="2026-07-23T14:15:56.839" v="33" actId="20577"/>
          <ac:spMkLst>
            <pc:docMk/>
            <pc:sldMk cId="0" sldId="258"/>
            <ac:spMk id="70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7-23T14:16:38.922" v="35" actId="20577"/>
        <pc:sldMkLst>
          <pc:docMk/>
          <pc:sldMk cId="0" sldId="261"/>
        </pc:sldMkLst>
        <pc:spChg chg="mod">
          <ac:chgData name="Stoehr, Kathleen" userId="19ef00ab-e6a9-4431-aff2-e35906ffae5c" providerId="ADAL" clId="{7014CC72-8B39-5432-A98A-FE947C15939D}" dt="2026-07-23T14:16:38.922" v="35" actId="20577"/>
          <ac:spMkLst>
            <pc:docMk/>
            <pc:sldMk cId="0" sldId="261"/>
            <ac:spMk id="99" creationId="{00000000-0000-0000-0000-000000000000}"/>
          </ac:spMkLst>
        </pc:spChg>
      </pc:sldChg>
      <pc:sldMasterChg chg="addSp mod">
        <pc:chgData name="Stoehr, Kathleen" userId="19ef00ab-e6a9-4431-aff2-e35906ffae5c" providerId="ADAL" clId="{7014CC72-8B39-5432-A98A-FE947C15939D}" dt="2026-07-23T14:14:27.238" v="10" actId="33475"/>
        <pc:sldMasterMkLst>
          <pc:docMk/>
          <pc:sldMasterMk cId="0" sldId="2147483659"/>
        </pc:sldMasterMkLst>
        <pc:spChg chg="add">
          <ac:chgData name="Stoehr, Kathleen" userId="19ef00ab-e6a9-4431-aff2-e35906ffae5c" providerId="ADAL" clId="{7014CC72-8B39-5432-A98A-FE947C15939D}" dt="2026-07-23T14:14:27.238" v="10" actId="33475"/>
          <ac:spMkLst>
            <pc:docMk/>
            <pc:sldMasterMk cId="0" sldId="2147483659"/>
            <ac:spMk id="3" creationId="{74ADAEE4-9B75-0AC3-3585-FFE05F184BF4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cb7797dd1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cb7797dd1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cb7797dd13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cb7797dd13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cb7797dd13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cb7797dd13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cb7797dd13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cb7797dd13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cb7797dd13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cb7797dd13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cb7797dd13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cb7797dd13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cb7797dd13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cb7797dd13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cb7797dd13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3cb7797dd13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7881dd002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7881dd002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7881dd002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7881dd002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E8E4DE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>
            <a:off x="0" y="4481100"/>
            <a:ext cx="9144000" cy="662400"/>
          </a:xfrm>
          <a:prstGeom prst="rect">
            <a:avLst/>
          </a:prstGeom>
          <a:solidFill>
            <a:srgbClr val="7E9693"/>
          </a:solidFill>
          <a:ln w="9525" cap="flat" cmpd="sng">
            <a:solidFill>
              <a:srgbClr val="E8E4D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" name="Google Shape;10;p1"/>
          <p:cNvPicPr preferRelativeResize="0"/>
          <p:nvPr/>
        </p:nvPicPr>
        <p:blipFill rotWithShape="1">
          <a:blip r:embed="rId13">
            <a:alphaModFix/>
          </a:blip>
          <a:srcRect l="5026" t="15765" r="2927" b="13887"/>
          <a:stretch/>
        </p:blipFill>
        <p:spPr>
          <a:xfrm>
            <a:off x="7102850" y="4152375"/>
            <a:ext cx="1918299" cy="840101"/>
          </a:xfrm>
          <a:prstGeom prst="rect">
            <a:avLst/>
          </a:prstGeom>
          <a:noFill/>
          <a:ln w="19050" cap="flat" cmpd="sng">
            <a:solidFill>
              <a:srgbClr val="2A494D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DAEE4-9B75-0AC3-3585-FFE05F184BF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48158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311700" y="167585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5680" u="sng" dirty="0">
                <a:solidFill>
                  <a:srgbClr val="2A494D"/>
                </a:solidFill>
              </a:rPr>
              <a:t>Dirty Sodas:</a:t>
            </a:r>
            <a:endParaRPr sz="5680" u="sng" dirty="0">
              <a:solidFill>
                <a:srgbClr val="2A494D"/>
              </a:solidFill>
            </a:endParaRP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311700" y="2834124"/>
            <a:ext cx="8520600" cy="14198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 Sweet Opportunity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i="1" dirty="0"/>
              <a:t> with Chef Nettie Frank</a:t>
            </a:r>
            <a:endParaRPr sz="24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769425" y="168650"/>
            <a:ext cx="6948600" cy="60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100"/>
              <a:t>What is a Dirty Soda</a:t>
            </a:r>
            <a:r>
              <a:rPr lang="en" sz="2700"/>
              <a:t>…</a:t>
            </a:r>
            <a:endParaRPr sz="2700"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1"/>
          </p:nvPr>
        </p:nvSpPr>
        <p:spPr>
          <a:xfrm>
            <a:off x="4131675" y="1054000"/>
            <a:ext cx="4542600" cy="29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Soda with creamer and flavored syrups</a:t>
            </a:r>
            <a:endParaRPr sz="1600"/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457200" lvl="0" indent="-330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In Utah, soda is not just a drink. It is a personality trait</a:t>
            </a:r>
            <a:endParaRPr sz="1600"/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457200" lvl="0" indent="-330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Religious restrictions with coffee and alcohol - sugar became the social ritual</a:t>
            </a:r>
            <a:endParaRPr sz="1600"/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63" name="Google Shape;63;p14" title="Screenshot 2026-02-26 at 3.41.12 PM.png"/>
          <p:cNvPicPr preferRelativeResize="0"/>
          <p:nvPr/>
        </p:nvPicPr>
        <p:blipFill rotWithShape="1">
          <a:blip r:embed="rId3">
            <a:alphaModFix/>
          </a:blip>
          <a:srcRect l="5075" t="1768" r="5110"/>
          <a:stretch/>
        </p:blipFill>
        <p:spPr>
          <a:xfrm>
            <a:off x="529150" y="769575"/>
            <a:ext cx="3233624" cy="3372626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73775" y="3214700"/>
            <a:ext cx="2255700" cy="8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ctrTitle"/>
          </p:nvPr>
        </p:nvSpPr>
        <p:spPr>
          <a:xfrm>
            <a:off x="473800" y="305675"/>
            <a:ext cx="7831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930"/>
              <a:t>Dirty Soda’s Beginning</a:t>
            </a:r>
            <a:endParaRPr sz="2930"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1"/>
          </p:nvPr>
        </p:nvSpPr>
        <p:spPr>
          <a:xfrm>
            <a:off x="473800" y="790475"/>
            <a:ext cx="3867900" cy="33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2010: Nicole Robinson created the “Dirty Soda” in St. George Utah. Because she loved her Dirty Soda a specific way and Sonic couldn’t fill that need, she created </a:t>
            </a:r>
            <a:r>
              <a:rPr lang="en" sz="1400" b="1" dirty="0"/>
              <a:t>SWIG</a:t>
            </a:r>
            <a:endParaRPr sz="1400" b="1" dirty="0"/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b="1" dirty="0"/>
              <a:t>SWIG</a:t>
            </a:r>
            <a:r>
              <a:rPr lang="en" sz="1400" dirty="0"/>
              <a:t> is quickly becoming the new Starbucks = Coffee   </a:t>
            </a:r>
            <a:r>
              <a:rPr lang="en" sz="1400" b="1" dirty="0"/>
              <a:t>SWIG </a:t>
            </a:r>
            <a:r>
              <a:rPr lang="en" sz="1400" dirty="0"/>
              <a:t>= Soda</a:t>
            </a:r>
            <a:endParaRPr sz="1400" dirty="0"/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Now with 158 locations Nationwide, there is no stopping this lasting trend on the Dirty Soda world</a:t>
            </a:r>
            <a:endParaRPr sz="1400" dirty="0"/>
          </a:p>
        </p:txBody>
      </p:sp>
      <p:pic>
        <p:nvPicPr>
          <p:cNvPr id="71" name="Google Shape;71;p15" title="Screenshot 2026-02-26 at 3.00.40 PM.png"/>
          <p:cNvPicPr preferRelativeResize="0"/>
          <p:nvPr/>
        </p:nvPicPr>
        <p:blipFill rotWithShape="1">
          <a:blip r:embed="rId3">
            <a:alphaModFix/>
          </a:blip>
          <a:srcRect l="3193" t="4116" r="44117" b="4006"/>
          <a:stretch/>
        </p:blipFill>
        <p:spPr>
          <a:xfrm>
            <a:off x="5422325" y="790463"/>
            <a:ext cx="2491648" cy="3181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ctrTitle"/>
          </p:nvPr>
        </p:nvSpPr>
        <p:spPr>
          <a:xfrm>
            <a:off x="311700" y="189725"/>
            <a:ext cx="8520600" cy="57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730"/>
              <a:t>                       Why add a Dirty Soda Bar</a:t>
            </a:r>
            <a:endParaRPr sz="2730"/>
          </a:p>
        </p:txBody>
      </p:sp>
      <p:sp>
        <p:nvSpPr>
          <p:cNvPr id="77" name="Google Shape;77;p16"/>
          <p:cNvSpPr txBox="1">
            <a:spLocks noGrp="1"/>
          </p:cNvSpPr>
          <p:nvPr>
            <p:ph type="subTitle" idx="1"/>
          </p:nvPr>
        </p:nvSpPr>
        <p:spPr>
          <a:xfrm>
            <a:off x="4279225" y="1001300"/>
            <a:ext cx="4553100" cy="301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/>
              <a:t>It’s not just another flavored soda, it’s a customization to a favorite memory. With coconut creamer and vanilla syrup added to a Dr. Pepper, it now takes you to your favorite tropical vacation.</a:t>
            </a:r>
            <a:endParaRPr sz="1400"/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/>
              <a:t>You are creating an experience for your client and their guests. </a:t>
            </a:r>
            <a:endParaRPr sz="1400"/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/>
              <a:t>Revenue booster</a:t>
            </a:r>
            <a:endParaRPr sz="1400"/>
          </a:p>
        </p:txBody>
      </p:sp>
      <p:pic>
        <p:nvPicPr>
          <p:cNvPr id="78" name="Google Shape;78;p16" title="FullSizeRender 2.jpeg"/>
          <p:cNvPicPr preferRelativeResize="0"/>
          <p:nvPr/>
        </p:nvPicPr>
        <p:blipFill rotWithShape="1">
          <a:blip r:embed="rId3">
            <a:alphaModFix/>
          </a:blip>
          <a:srcRect t="20861" r="16736"/>
          <a:stretch/>
        </p:blipFill>
        <p:spPr>
          <a:xfrm>
            <a:off x="131325" y="898313"/>
            <a:ext cx="2324499" cy="3220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 title="IMG_5208.JPEG"/>
          <p:cNvPicPr preferRelativeResize="0"/>
          <p:nvPr/>
        </p:nvPicPr>
        <p:blipFill rotWithShape="1">
          <a:blip r:embed="rId4">
            <a:alphaModFix/>
          </a:blip>
          <a:srcRect l="4240" t="29916" r="4975" b="17829"/>
          <a:stretch/>
        </p:blipFill>
        <p:spPr>
          <a:xfrm>
            <a:off x="2118725" y="1691663"/>
            <a:ext cx="2160501" cy="17601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pic>
        <p:nvPicPr>
          <p:cNvPr id="86" name="Google Shape;86;p17" title="Screenshot 2026-02-26 at 3.57.41 P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050" y="154325"/>
            <a:ext cx="1865825" cy="2255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 title="Screenshot 2026-02-26 at 3.56.4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71974" y="216875"/>
            <a:ext cx="1865826" cy="2302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 title="Screenshot 2026-02-26 at 3.59.47 P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9895" y="130888"/>
            <a:ext cx="2603230" cy="2302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 title="Screenshot 2026-02-26 at 4.00.35 P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85217" y="1267025"/>
            <a:ext cx="1923708" cy="21047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7"/>
          <p:cNvSpPr txBox="1"/>
          <p:nvPr/>
        </p:nvSpPr>
        <p:spPr>
          <a:xfrm>
            <a:off x="5364850" y="3024975"/>
            <a:ext cx="380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1" name="Google Shape;91;p17" title="IMG_8756-1 (dragged).jpe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79450" y="2659988"/>
            <a:ext cx="1865824" cy="2030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 title="IMG_8755.jpeg"/>
          <p:cNvPicPr preferRelativeResize="0"/>
          <p:nvPr/>
        </p:nvPicPr>
        <p:blipFill rotWithShape="1">
          <a:blip r:embed="rId8">
            <a:alphaModFix/>
          </a:blip>
          <a:srcRect l="3613" t="25413" r="4695" b="7991"/>
          <a:stretch/>
        </p:blipFill>
        <p:spPr>
          <a:xfrm>
            <a:off x="4403875" y="2571750"/>
            <a:ext cx="2119357" cy="2052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 title="Screenshot 2026-02-26 at 4.05.48 PM.png"/>
          <p:cNvPicPr preferRelativeResize="0"/>
          <p:nvPr/>
        </p:nvPicPr>
        <p:blipFill rotWithShape="1">
          <a:blip r:embed="rId9">
            <a:alphaModFix/>
          </a:blip>
          <a:srcRect l="9112" t="2638" r="7520"/>
          <a:stretch/>
        </p:blipFill>
        <p:spPr>
          <a:xfrm>
            <a:off x="2554687" y="2834113"/>
            <a:ext cx="1539775" cy="2104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ctrTitle"/>
          </p:nvPr>
        </p:nvSpPr>
        <p:spPr>
          <a:xfrm>
            <a:off x="656550" y="350925"/>
            <a:ext cx="7830900" cy="5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/>
              <a:t>                       Customize the Drinks</a:t>
            </a:r>
            <a:endParaRPr sz="2700"/>
          </a:p>
        </p:txBody>
      </p:sp>
      <p:sp>
        <p:nvSpPr>
          <p:cNvPr id="99" name="Google Shape;99;p18"/>
          <p:cNvSpPr txBox="1">
            <a:spLocks noGrp="1"/>
          </p:cNvSpPr>
          <p:nvPr>
            <p:ph type="subTitle" idx="1"/>
          </p:nvPr>
        </p:nvSpPr>
        <p:spPr>
          <a:xfrm>
            <a:off x="4321375" y="1191025"/>
            <a:ext cx="4510800" cy="29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Customize the event drinks not only in flavor but in the name: </a:t>
            </a:r>
            <a:endParaRPr sz="1400" dirty="0"/>
          </a:p>
          <a:p>
            <a:pPr marL="914400" lvl="1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 dirty="0"/>
              <a:t>”Jerry’s old single life”</a:t>
            </a:r>
            <a:endParaRPr sz="1400" dirty="0"/>
          </a:p>
          <a:p>
            <a:pPr marL="914400" lvl="1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 dirty="0"/>
              <a:t>“Knot Tied” </a:t>
            </a:r>
            <a:endParaRPr sz="1400" dirty="0"/>
          </a:p>
          <a:p>
            <a:pPr marL="914400" lvl="1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 dirty="0"/>
              <a:t>“Dreaming of you” </a:t>
            </a:r>
            <a:endParaRPr sz="1400" dirty="0"/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 </a:t>
            </a:r>
            <a:endParaRPr sz="1400" dirty="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Orange</a:t>
            </a:r>
            <a:r>
              <a:rPr lang="en" sz="1400"/>
              <a:t>, root beer</a:t>
            </a:r>
            <a:r>
              <a:rPr lang="en" sz="1400" dirty="0"/>
              <a:t>, vanilla syrup</a:t>
            </a:r>
            <a:endParaRPr sz="1400" dirty="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Protein Shake Bar</a:t>
            </a:r>
            <a:endParaRPr sz="1400" dirty="0"/>
          </a:p>
          <a:p>
            <a:pPr marL="45720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 dirty="0"/>
              <a:t>Water Bar - let the guests choose their garnish</a:t>
            </a:r>
            <a:endParaRPr sz="1400" dirty="0"/>
          </a:p>
        </p:txBody>
      </p:sp>
      <p:pic>
        <p:nvPicPr>
          <p:cNvPr id="100" name="Google Shape;100;p18" title="DSC03315-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125" y="1191024"/>
            <a:ext cx="3913718" cy="2425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>
            <a:spLocks noGrp="1"/>
          </p:cNvSpPr>
          <p:nvPr>
            <p:ph type="ctrTitle"/>
          </p:nvPr>
        </p:nvSpPr>
        <p:spPr>
          <a:xfrm>
            <a:off x="147550" y="231875"/>
            <a:ext cx="5059200" cy="59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130"/>
              <a:t>Let’s get Dirty!</a:t>
            </a:r>
            <a:endParaRPr sz="3430"/>
          </a:p>
        </p:txBody>
      </p:sp>
      <p:pic>
        <p:nvPicPr>
          <p:cNvPr id="106" name="Google Shape;106;p19" title="Screenshot 2026-02-26 at 3.06.15 PM.png"/>
          <p:cNvPicPr preferRelativeResize="0"/>
          <p:nvPr/>
        </p:nvPicPr>
        <p:blipFill rotWithShape="1">
          <a:blip r:embed="rId3">
            <a:alphaModFix/>
          </a:blip>
          <a:srcRect l="4626"/>
          <a:stretch/>
        </p:blipFill>
        <p:spPr>
          <a:xfrm>
            <a:off x="4571999" y="295100"/>
            <a:ext cx="3899699" cy="2377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9" title="IMG_8827.jpeg"/>
          <p:cNvPicPr preferRelativeResize="0"/>
          <p:nvPr/>
        </p:nvPicPr>
        <p:blipFill rotWithShape="1">
          <a:blip r:embed="rId4">
            <a:alphaModFix/>
          </a:blip>
          <a:srcRect l="14356" t="28078" r="13138"/>
          <a:stretch/>
        </p:blipFill>
        <p:spPr>
          <a:xfrm>
            <a:off x="5691475" y="1992051"/>
            <a:ext cx="2922501" cy="2174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 title="IMG_8826.jpeg"/>
          <p:cNvPicPr preferRelativeResize="0"/>
          <p:nvPr/>
        </p:nvPicPr>
        <p:blipFill rotWithShape="1">
          <a:blip r:embed="rId5">
            <a:alphaModFix/>
          </a:blip>
          <a:srcRect t="10657" r="1244" b="23153"/>
          <a:stretch/>
        </p:blipFill>
        <p:spPr>
          <a:xfrm>
            <a:off x="347800" y="1249850"/>
            <a:ext cx="5175127" cy="26438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>
            <a:spLocks noGrp="1"/>
          </p:cNvSpPr>
          <p:nvPr>
            <p:ph type="ctrTitle"/>
          </p:nvPr>
        </p:nvSpPr>
        <p:spPr>
          <a:xfrm>
            <a:off x="311700" y="252950"/>
            <a:ext cx="8520600" cy="56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580"/>
              <a:t>                       Monin Syrups</a:t>
            </a:r>
            <a:endParaRPr sz="3080"/>
          </a:p>
        </p:txBody>
      </p:sp>
      <p:sp>
        <p:nvSpPr>
          <p:cNvPr id="114" name="Google Shape;114;p20"/>
          <p:cNvSpPr txBox="1">
            <a:spLocks noGrp="1"/>
          </p:cNvSpPr>
          <p:nvPr>
            <p:ph type="subTitle" idx="1"/>
          </p:nvPr>
        </p:nvSpPr>
        <p:spPr>
          <a:xfrm>
            <a:off x="4184375" y="1138325"/>
            <a:ext cx="4647900" cy="285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Over 200 flavors to choose from</a:t>
            </a: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Premium French brand - uses real cane sugar and natural flavors</a:t>
            </a:r>
            <a:endParaRPr sz="15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www.monin.com </a:t>
            </a:r>
            <a:endParaRPr sz="1500"/>
          </a:p>
        </p:txBody>
      </p:sp>
      <p:pic>
        <p:nvPicPr>
          <p:cNvPr id="115" name="Google Shape;115;p20" title="Monin 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1350" y="949438"/>
            <a:ext cx="2706509" cy="323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1" title="QR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3950" y="973938"/>
            <a:ext cx="2496125" cy="249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1" title="QR Pictur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400" y="49025"/>
            <a:ext cx="5211850" cy="4345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>
            <a:spLocks noGrp="1"/>
          </p:cNvSpPr>
          <p:nvPr>
            <p:ph type="title"/>
          </p:nvPr>
        </p:nvSpPr>
        <p:spPr>
          <a:xfrm>
            <a:off x="4600850" y="445025"/>
            <a:ext cx="3387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Purchase My Cookbook!</a:t>
            </a:r>
            <a:endParaRPr b="1"/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1"/>
          </p:nvPr>
        </p:nvSpPr>
        <p:spPr>
          <a:xfrm>
            <a:off x="5194550" y="957350"/>
            <a:ext cx="2199600" cy="50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chefnettie.com</a:t>
            </a:r>
            <a:endParaRPr/>
          </a:p>
        </p:txBody>
      </p:sp>
      <p:pic>
        <p:nvPicPr>
          <p:cNvPr id="128" name="Google Shape;128;p22" title="Chef Nettie Frank Book Signing 1 Pager 11x14.png"/>
          <p:cNvPicPr preferRelativeResize="0"/>
          <p:nvPr/>
        </p:nvPicPr>
        <p:blipFill rotWithShape="1">
          <a:blip r:embed="rId3">
            <a:alphaModFix/>
          </a:blip>
          <a:srcRect l="5642" t="78403" r="83534" b="13317"/>
          <a:stretch/>
        </p:blipFill>
        <p:spPr>
          <a:xfrm>
            <a:off x="5141275" y="1509213"/>
            <a:ext cx="2306126" cy="224575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9" name="Google Shape;12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3325" y="445025"/>
            <a:ext cx="3261051" cy="382097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 Contact Chef Nettie Frank</a:t>
            </a:r>
            <a:endParaRPr/>
          </a:p>
        </p:txBody>
      </p:sp>
      <p:sp>
        <p:nvSpPr>
          <p:cNvPr id="135" name="Google Shape;135;p23"/>
          <p:cNvSpPr txBox="1">
            <a:spLocks noGrp="1"/>
          </p:cNvSpPr>
          <p:nvPr>
            <p:ph type="body" idx="1"/>
          </p:nvPr>
        </p:nvSpPr>
        <p:spPr>
          <a:xfrm>
            <a:off x="960450" y="1114325"/>
            <a:ext cx="3720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32500" lnSpcReduction="2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65" b="1" i="1"/>
              <a:t>Email: </a:t>
            </a:r>
            <a:r>
              <a:rPr lang="en" sz="5065"/>
              <a:t> nettie@chefnettie.com</a:t>
            </a:r>
            <a:endParaRPr sz="5065"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5065" b="1" i="1"/>
              <a:t>Instagram: </a:t>
            </a:r>
            <a:r>
              <a:rPr lang="en" sz="5065"/>
              <a:t>@chefnettiefrank</a:t>
            </a:r>
            <a:endParaRPr sz="5065"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5065" b="1" i="1"/>
              <a:t>Facebook: </a:t>
            </a:r>
            <a:r>
              <a:rPr lang="en" sz="5065"/>
              <a:t>Chef Nettie Frank</a:t>
            </a:r>
            <a:endParaRPr sz="5065"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5065" b="1" i="1"/>
              <a:t>YouTube: </a:t>
            </a:r>
            <a:r>
              <a:rPr lang="en" sz="5065"/>
              <a:t>Chef Nettie Frank</a:t>
            </a:r>
            <a:endParaRPr sz="5065"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5065" b="1" i="1"/>
              <a:t>Website:</a:t>
            </a:r>
            <a:r>
              <a:rPr lang="en" sz="5065"/>
              <a:t> www.chefnettie.com</a:t>
            </a:r>
            <a:endParaRPr sz="5065"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58"/>
              <a:buFont typeface="Arial"/>
              <a:buNone/>
            </a:pPr>
            <a:r>
              <a:rPr lang="en" sz="5065" b="1" i="1"/>
              <a:t>CITREVE: </a:t>
            </a:r>
            <a:r>
              <a:rPr lang="en" sz="5065" i="1"/>
              <a:t>www.citreve.com</a:t>
            </a:r>
            <a:endParaRPr sz="5065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6" name="Google Shape;136;p23" title="DSC05404_2c3fd4fc-0335-4a34-8f7d-f7f648561ef7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6550" y="445025"/>
            <a:ext cx="2479510" cy="3711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hef Nettie Frank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DCDBDE5A52524EA5B0E4BE24810AF1" ma:contentTypeVersion="25" ma:contentTypeDescription="Create a new document." ma:contentTypeScope="" ma:versionID="7a416c24bbb1e597ecd5b58c2d859e89">
  <xsd:schema xmlns:xsd="http://www.w3.org/2001/XMLSchema" xmlns:xs="http://www.w3.org/2001/XMLSchema" xmlns:p="http://schemas.microsoft.com/office/2006/metadata/properties" xmlns:ns1="http://schemas.microsoft.com/sharepoint/v3" xmlns:ns2="65c0cdc8-2d0e-4996-8993-193239f139a0" xmlns:ns3="436d127e-97d8-4f8b-86e9-c618f313f0db" xmlns:ns4="http://schemas.microsoft.com/sharepoint/v4" targetNamespace="http://schemas.microsoft.com/office/2006/metadata/properties" ma:root="true" ma:fieldsID="6cdbce1316929c0a3a90d9b83975dac8" ns1:_="" ns2:_="" ns3:_="" ns4:_="">
    <xsd:import namespace="http://schemas.microsoft.com/sharepoint/v3"/>
    <xsd:import namespace="65c0cdc8-2d0e-4996-8993-193239f139a0"/>
    <xsd:import namespace="436d127e-97d8-4f8b-86e9-c618f313f0d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c0cdc8-2d0e-4996-8993-193239f139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6d127e-97d8-4f8b-86e9-c618f313f0d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6a36e38-b2e6-467e-835b-372c1a434a30}" ma:internalName="TaxCatchAll" ma:showField="CatchAllData" ma:web="436d127e-97d8-4f8b-86e9-c618f313f0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ArchiverLinkFileType xmlns="65c0cdc8-2d0e-4996-8993-193239f139a0" xsi:nil="true"/>
    <lcf76f155ced4ddcb4097134ff3c332f xmlns="65c0cdc8-2d0e-4996-8993-193239f139a0">
      <Terms xmlns="http://schemas.microsoft.com/office/infopath/2007/PartnerControls"/>
    </lcf76f155ced4ddcb4097134ff3c332f>
    <TaxCatchAll xmlns="436d127e-97d8-4f8b-86e9-c618f313f0db" xsi:nil="true"/>
  </documentManagement>
</p:properties>
</file>

<file path=customXml/itemProps1.xml><?xml version="1.0" encoding="utf-8"?>
<ds:datastoreItem xmlns:ds="http://schemas.openxmlformats.org/officeDocument/2006/customXml" ds:itemID="{79198B3A-6D35-4AE5-B759-ECB7A6D2B8F8}"/>
</file>

<file path=customXml/itemProps2.xml><?xml version="1.0" encoding="utf-8"?>
<ds:datastoreItem xmlns:ds="http://schemas.openxmlformats.org/officeDocument/2006/customXml" ds:itemID="{6AE9FEFA-A310-44CD-91CF-92C3E3ED830E}"/>
</file>

<file path=customXml/itemProps3.xml><?xml version="1.0" encoding="utf-8"?>
<ds:datastoreItem xmlns:ds="http://schemas.openxmlformats.org/officeDocument/2006/customXml" ds:itemID="{D2843136-A3ED-444C-B35E-82CB569EE4D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Microsoft Macintosh PowerPoint</Application>
  <PresentationFormat>On-screen Show (16:9)</PresentationFormat>
  <Paragraphs>49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Rockwell</vt:lpstr>
      <vt:lpstr>Arial</vt:lpstr>
      <vt:lpstr>Forum</vt:lpstr>
      <vt:lpstr>Montserrat</vt:lpstr>
      <vt:lpstr>Chef Nettie Frank</vt:lpstr>
      <vt:lpstr>Dirty Sodas:</vt:lpstr>
      <vt:lpstr>What is a Dirty Soda…</vt:lpstr>
      <vt:lpstr>Dirty Soda’s Beginning</vt:lpstr>
      <vt:lpstr>                       Why add a Dirty Soda Bar</vt:lpstr>
      <vt:lpstr>   </vt:lpstr>
      <vt:lpstr>                       Customize the Drinks</vt:lpstr>
      <vt:lpstr>Let’s get Dirty!</vt:lpstr>
      <vt:lpstr>                       Monin Syrups</vt:lpstr>
      <vt:lpstr>PowerPoint Presentation</vt:lpstr>
      <vt:lpstr>Purchase My Cookbook!</vt:lpstr>
      <vt:lpstr>      Contact Chef Nettie Frank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Stoehr, Kathleen</cp:lastModifiedBy>
  <cp:revision>1</cp:revision>
  <dcterms:modified xsi:type="dcterms:W3CDTF">2026-07-23T14:16:43Z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2026-07-23T14:14:27Z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b619e164-ae68-441d-8384-7bc594df13ff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Chef Nettie Frank:3</vt:lpwstr>
  </property>
  <property fmtid="{D5CDD505-2E9C-101B-9397-08002B2CF9AE}" pid="11" name="ClassificationContentMarkingFooterText">
    <vt:lpwstr>Information Classification: General</vt:lpwstr>
  </property>
  <property fmtid="{D5CDD505-2E9C-101B-9397-08002B2CF9AE}" pid="12" name="ContentTypeId">
    <vt:lpwstr>0x010100E1DCDBDE5A52524EA5B0E4BE24810AF1</vt:lpwstr>
  </property>
</Properties>
</file>