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80" d="100"/>
          <a:sy n="80" d="100"/>
        </p:scale>
        <p:origin x="8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oehr, Kathleen" userId="19ef00ab-e6a9-4431-aff2-e35906ffae5c" providerId="ADAL" clId="{7014CC72-8B39-5432-A98A-FE947C15939D}"/>
    <pc:docChg chg="mod modSld modMainMaster">
      <pc:chgData name="Stoehr, Kathleen" userId="19ef00ab-e6a9-4431-aff2-e35906ffae5c" providerId="ADAL" clId="{7014CC72-8B39-5432-A98A-FE947C15939D}" dt="2026-08-06T14:15:43.280" v="7" actId="20577"/>
      <pc:docMkLst>
        <pc:docMk/>
      </pc:docMkLst>
      <pc:sldChg chg="modSp mod">
        <pc:chgData name="Stoehr, Kathleen" userId="19ef00ab-e6a9-4431-aff2-e35906ffae5c" providerId="ADAL" clId="{7014CC72-8B39-5432-A98A-FE947C15939D}" dt="2026-08-06T14:15:21.371" v="1" actId="20577"/>
        <pc:sldMkLst>
          <pc:docMk/>
          <pc:sldMk cId="0" sldId="260"/>
        </pc:sldMkLst>
        <pc:spChg chg="mod">
          <ac:chgData name="Stoehr, Kathleen" userId="19ef00ab-e6a9-4431-aff2-e35906ffae5c" providerId="ADAL" clId="{7014CC72-8B39-5432-A98A-FE947C15939D}" dt="2026-08-06T14:15:21.371" v="1" actId="20577"/>
          <ac:spMkLst>
            <pc:docMk/>
            <pc:sldMk cId="0" sldId="260"/>
            <ac:spMk id="142" creationId="{00000000-0000-0000-0000-000000000000}"/>
          </ac:spMkLst>
        </pc:spChg>
      </pc:sldChg>
      <pc:sldChg chg="modSp mod">
        <pc:chgData name="Stoehr, Kathleen" userId="19ef00ab-e6a9-4431-aff2-e35906ffae5c" providerId="ADAL" clId="{7014CC72-8B39-5432-A98A-FE947C15939D}" dt="2026-08-06T14:15:43.280" v="7" actId="20577"/>
        <pc:sldMkLst>
          <pc:docMk/>
          <pc:sldMk cId="0" sldId="266"/>
        </pc:sldMkLst>
        <pc:spChg chg="mod">
          <ac:chgData name="Stoehr, Kathleen" userId="19ef00ab-e6a9-4431-aff2-e35906ffae5c" providerId="ADAL" clId="{7014CC72-8B39-5432-A98A-FE947C15939D}" dt="2026-08-06T14:15:43.280" v="7" actId="20577"/>
          <ac:spMkLst>
            <pc:docMk/>
            <pc:sldMk cId="0" sldId="266"/>
            <ac:spMk id="235" creationId="{00000000-0000-0000-0000-000000000000}"/>
          </ac:spMkLst>
        </pc:spChg>
      </pc:sldChg>
      <pc:sldMasterChg chg="addSp mod">
        <pc:chgData name="Stoehr, Kathleen" userId="19ef00ab-e6a9-4431-aff2-e35906ffae5c" providerId="ADAL" clId="{7014CC72-8B39-5432-A98A-FE947C15939D}" dt="2026-08-06T14:15:29.288" v="2" actId="33475"/>
        <pc:sldMasterMkLst>
          <pc:docMk/>
          <pc:sldMasterMk cId="0" sldId="2147483648"/>
        </pc:sldMasterMkLst>
        <pc:spChg chg="add">
          <ac:chgData name="Stoehr, Kathleen" userId="19ef00ab-e6a9-4431-aff2-e35906ffae5c" providerId="ADAL" clId="{7014CC72-8B39-5432-A98A-FE947C15939D}" dt="2026-08-06T14:15:29.288" v="2" actId="33475"/>
          <ac:spMkLst>
            <pc:docMk/>
            <pc:sldMasterMk cId="0" sldId="2147483648"/>
            <ac:spMk id="6" creationId="{47CA4945-BC01-E37F-F02D-1E8F21D70D01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14400" y="138112"/>
            <a:ext cx="16459200" cy="2262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914400" y="2400300"/>
            <a:ext cx="16459200" cy="7886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CA4945-BC01-E37F-F02D-1E8F21D70D01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9959340"/>
            <a:ext cx="1857375" cy="13716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900">
                <a:solidFill>
                  <a:srgbClr val="0078D7">
                    <a:alpha val="50000"/>
                  </a:srgbClr>
                </a:solidFill>
                <a:latin typeface="Rockwell" panose="02060603020205020403" pitchFamily="18" charset="77"/>
              </a:rPr>
              <a:t>Information Classification: General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4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Freeform 2"/>
          <p:cNvSpPr/>
          <p:nvPr/>
        </p:nvSpPr>
        <p:spPr>
          <a:xfrm>
            <a:off x="-1" y="133034"/>
            <a:ext cx="18558462" cy="103978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5" name="Freeform 4"/>
          <p:cNvSpPr/>
          <p:nvPr/>
        </p:nvSpPr>
        <p:spPr>
          <a:xfrm>
            <a:off x="7690700" y="5475094"/>
            <a:ext cx="9769945" cy="45225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" y="0"/>
                </a:moveTo>
                <a:lnTo>
                  <a:pt x="21400" y="0"/>
                </a:lnTo>
                <a:cubicBezTo>
                  <a:pt x="21453" y="0"/>
                  <a:pt x="21504" y="45"/>
                  <a:pt x="21542" y="126"/>
                </a:cubicBezTo>
                <a:cubicBezTo>
                  <a:pt x="21579" y="207"/>
                  <a:pt x="21600" y="317"/>
                  <a:pt x="21600" y="431"/>
                </a:cubicBezTo>
                <a:lnTo>
                  <a:pt x="21600" y="21169"/>
                </a:lnTo>
                <a:cubicBezTo>
                  <a:pt x="21600" y="21283"/>
                  <a:pt x="21579" y="21393"/>
                  <a:pt x="21542" y="21474"/>
                </a:cubicBezTo>
                <a:cubicBezTo>
                  <a:pt x="21504" y="21555"/>
                  <a:pt x="21453" y="21600"/>
                  <a:pt x="21400" y="21600"/>
                </a:cubicBezTo>
                <a:lnTo>
                  <a:pt x="200" y="21600"/>
                </a:lnTo>
                <a:cubicBezTo>
                  <a:pt x="147" y="21600"/>
                  <a:pt x="96" y="21555"/>
                  <a:pt x="58" y="21474"/>
                </a:cubicBezTo>
                <a:cubicBezTo>
                  <a:pt x="21" y="21393"/>
                  <a:pt x="0" y="21283"/>
                  <a:pt x="0" y="21169"/>
                </a:cubicBezTo>
                <a:lnTo>
                  <a:pt x="0" y="431"/>
                </a:lnTo>
                <a:cubicBezTo>
                  <a:pt x="0" y="317"/>
                  <a:pt x="21" y="207"/>
                  <a:pt x="58" y="126"/>
                </a:cubicBezTo>
                <a:cubicBezTo>
                  <a:pt x="96" y="45"/>
                  <a:pt x="147" y="0"/>
                  <a:pt x="200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6" name="Freeform 6"/>
          <p:cNvSpPr/>
          <p:nvPr/>
        </p:nvSpPr>
        <p:spPr>
          <a:xfrm>
            <a:off x="11934946" y="5475094"/>
            <a:ext cx="6723937" cy="441361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7" name="Freeform 8"/>
          <p:cNvSpPr/>
          <p:nvPr/>
        </p:nvSpPr>
        <p:spPr>
          <a:xfrm>
            <a:off x="96438" y="2089038"/>
            <a:ext cx="130096" cy="16349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6764" y="0"/>
                  <a:pt x="21600" y="385"/>
                  <a:pt x="21600" y="859"/>
                </a:cubicBezTo>
                <a:lnTo>
                  <a:pt x="21600" y="20741"/>
                </a:lnTo>
                <a:cubicBezTo>
                  <a:pt x="21600" y="21215"/>
                  <a:pt x="16764" y="21600"/>
                  <a:pt x="10800" y="21600"/>
                </a:cubicBezTo>
                <a:cubicBezTo>
                  <a:pt x="4835" y="21600"/>
                  <a:pt x="0" y="21215"/>
                  <a:pt x="0" y="20741"/>
                </a:cubicBezTo>
                <a:lnTo>
                  <a:pt x="0" y="859"/>
                </a:lnTo>
                <a:cubicBezTo>
                  <a:pt x="0" y="385"/>
                  <a:pt x="4835" y="0"/>
                  <a:pt x="10800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8" name="Freeform 10"/>
          <p:cNvSpPr/>
          <p:nvPr/>
        </p:nvSpPr>
        <p:spPr>
          <a:xfrm>
            <a:off x="7335222" y="2906518"/>
            <a:ext cx="4917548" cy="7091169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9" name="Freeform 12"/>
          <p:cNvSpPr/>
          <p:nvPr/>
        </p:nvSpPr>
        <p:spPr>
          <a:xfrm>
            <a:off x="97440" y="4312644"/>
            <a:ext cx="4384576" cy="42808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552" extrusionOk="0">
                <a:moveTo>
                  <a:pt x="15261" y="21263"/>
                </a:moveTo>
                <a:cubicBezTo>
                  <a:pt x="15137" y="21298"/>
                  <a:pt x="15040" y="21344"/>
                  <a:pt x="14944" y="21356"/>
                </a:cubicBezTo>
                <a:cubicBezTo>
                  <a:pt x="14399" y="21402"/>
                  <a:pt x="13860" y="21449"/>
                  <a:pt x="13315" y="21489"/>
                </a:cubicBezTo>
                <a:cubicBezTo>
                  <a:pt x="13037" y="21507"/>
                  <a:pt x="12759" y="21524"/>
                  <a:pt x="12481" y="21530"/>
                </a:cubicBezTo>
                <a:cubicBezTo>
                  <a:pt x="12180" y="21542"/>
                  <a:pt x="11879" y="21559"/>
                  <a:pt x="11584" y="21547"/>
                </a:cubicBezTo>
                <a:cubicBezTo>
                  <a:pt x="11300" y="21542"/>
                  <a:pt x="11016" y="21524"/>
                  <a:pt x="10744" y="21472"/>
                </a:cubicBezTo>
                <a:cubicBezTo>
                  <a:pt x="10392" y="21408"/>
                  <a:pt x="10035" y="21408"/>
                  <a:pt x="9688" y="21350"/>
                </a:cubicBezTo>
                <a:cubicBezTo>
                  <a:pt x="8786" y="21199"/>
                  <a:pt x="7867" y="21240"/>
                  <a:pt x="6959" y="21176"/>
                </a:cubicBezTo>
                <a:cubicBezTo>
                  <a:pt x="6448" y="21141"/>
                  <a:pt x="5937" y="21060"/>
                  <a:pt x="5426" y="20990"/>
                </a:cubicBezTo>
                <a:cubicBezTo>
                  <a:pt x="4847" y="20915"/>
                  <a:pt x="4268" y="20828"/>
                  <a:pt x="3684" y="20747"/>
                </a:cubicBezTo>
                <a:cubicBezTo>
                  <a:pt x="3258" y="20689"/>
                  <a:pt x="2827" y="20630"/>
                  <a:pt x="2401" y="20572"/>
                </a:cubicBezTo>
                <a:cubicBezTo>
                  <a:pt x="2390" y="20572"/>
                  <a:pt x="2379" y="20567"/>
                  <a:pt x="2367" y="20567"/>
                </a:cubicBezTo>
                <a:cubicBezTo>
                  <a:pt x="2010" y="20410"/>
                  <a:pt x="1629" y="20288"/>
                  <a:pt x="1300" y="20085"/>
                </a:cubicBezTo>
                <a:cubicBezTo>
                  <a:pt x="744" y="19737"/>
                  <a:pt x="506" y="19180"/>
                  <a:pt x="483" y="18524"/>
                </a:cubicBezTo>
                <a:cubicBezTo>
                  <a:pt x="477" y="18298"/>
                  <a:pt x="449" y="18077"/>
                  <a:pt x="449" y="17851"/>
                </a:cubicBezTo>
                <a:cubicBezTo>
                  <a:pt x="455" y="17537"/>
                  <a:pt x="477" y="17230"/>
                  <a:pt x="494" y="16922"/>
                </a:cubicBezTo>
                <a:cubicBezTo>
                  <a:pt x="540" y="16005"/>
                  <a:pt x="563" y="15088"/>
                  <a:pt x="494" y="14171"/>
                </a:cubicBezTo>
                <a:cubicBezTo>
                  <a:pt x="432" y="13347"/>
                  <a:pt x="375" y="12529"/>
                  <a:pt x="313" y="11705"/>
                </a:cubicBezTo>
                <a:cubicBezTo>
                  <a:pt x="273" y="11177"/>
                  <a:pt x="222" y="10655"/>
                  <a:pt x="188" y="10126"/>
                </a:cubicBezTo>
                <a:cubicBezTo>
                  <a:pt x="165" y="9778"/>
                  <a:pt x="171" y="9424"/>
                  <a:pt x="148" y="9076"/>
                </a:cubicBezTo>
                <a:cubicBezTo>
                  <a:pt x="137" y="8879"/>
                  <a:pt x="74" y="8687"/>
                  <a:pt x="69" y="8490"/>
                </a:cubicBezTo>
                <a:cubicBezTo>
                  <a:pt x="46" y="8014"/>
                  <a:pt x="40" y="7532"/>
                  <a:pt x="29" y="7051"/>
                </a:cubicBezTo>
                <a:cubicBezTo>
                  <a:pt x="23" y="6865"/>
                  <a:pt x="-5" y="6679"/>
                  <a:pt x="1" y="6494"/>
                </a:cubicBezTo>
                <a:cubicBezTo>
                  <a:pt x="6" y="6203"/>
                  <a:pt x="40" y="5913"/>
                  <a:pt x="46" y="5623"/>
                </a:cubicBezTo>
                <a:cubicBezTo>
                  <a:pt x="52" y="5286"/>
                  <a:pt x="18" y="4950"/>
                  <a:pt x="29" y="4619"/>
                </a:cubicBezTo>
                <a:cubicBezTo>
                  <a:pt x="29" y="4300"/>
                  <a:pt x="69" y="3987"/>
                  <a:pt x="109" y="3667"/>
                </a:cubicBezTo>
                <a:cubicBezTo>
                  <a:pt x="120" y="3557"/>
                  <a:pt x="199" y="3458"/>
                  <a:pt x="222" y="3348"/>
                </a:cubicBezTo>
                <a:cubicBezTo>
                  <a:pt x="318" y="2803"/>
                  <a:pt x="421" y="2257"/>
                  <a:pt x="670" y="1752"/>
                </a:cubicBezTo>
                <a:cubicBezTo>
                  <a:pt x="727" y="1642"/>
                  <a:pt x="818" y="1543"/>
                  <a:pt x="903" y="1456"/>
                </a:cubicBezTo>
                <a:cubicBezTo>
                  <a:pt x="931" y="1427"/>
                  <a:pt x="1000" y="1445"/>
                  <a:pt x="1017" y="1445"/>
                </a:cubicBezTo>
                <a:cubicBezTo>
                  <a:pt x="1056" y="1369"/>
                  <a:pt x="1079" y="1294"/>
                  <a:pt x="1124" y="1259"/>
                </a:cubicBezTo>
                <a:cubicBezTo>
                  <a:pt x="1368" y="1067"/>
                  <a:pt x="1624" y="928"/>
                  <a:pt x="1942" y="893"/>
                </a:cubicBezTo>
                <a:cubicBezTo>
                  <a:pt x="2180" y="864"/>
                  <a:pt x="2413" y="760"/>
                  <a:pt x="2651" y="702"/>
                </a:cubicBezTo>
                <a:cubicBezTo>
                  <a:pt x="2940" y="632"/>
                  <a:pt x="3230" y="551"/>
                  <a:pt x="3531" y="510"/>
                </a:cubicBezTo>
                <a:cubicBezTo>
                  <a:pt x="3803" y="475"/>
                  <a:pt x="4064" y="400"/>
                  <a:pt x="4342" y="377"/>
                </a:cubicBezTo>
                <a:cubicBezTo>
                  <a:pt x="4626" y="354"/>
                  <a:pt x="4910" y="284"/>
                  <a:pt x="5199" y="261"/>
                </a:cubicBezTo>
                <a:cubicBezTo>
                  <a:pt x="5982" y="203"/>
                  <a:pt x="6771" y="162"/>
                  <a:pt x="7554" y="116"/>
                </a:cubicBezTo>
                <a:cubicBezTo>
                  <a:pt x="7747" y="104"/>
                  <a:pt x="7940" y="116"/>
                  <a:pt x="8133" y="121"/>
                </a:cubicBezTo>
                <a:cubicBezTo>
                  <a:pt x="8230" y="127"/>
                  <a:pt x="8326" y="151"/>
                  <a:pt x="8428" y="162"/>
                </a:cubicBezTo>
                <a:cubicBezTo>
                  <a:pt x="8474" y="168"/>
                  <a:pt x="8519" y="151"/>
                  <a:pt x="8565" y="151"/>
                </a:cubicBezTo>
                <a:cubicBezTo>
                  <a:pt x="8701" y="151"/>
                  <a:pt x="8843" y="151"/>
                  <a:pt x="8979" y="145"/>
                </a:cubicBezTo>
                <a:cubicBezTo>
                  <a:pt x="9240" y="133"/>
                  <a:pt x="9507" y="104"/>
                  <a:pt x="9768" y="104"/>
                </a:cubicBezTo>
                <a:cubicBezTo>
                  <a:pt x="10023" y="104"/>
                  <a:pt x="10279" y="121"/>
                  <a:pt x="10534" y="133"/>
                </a:cubicBezTo>
                <a:lnTo>
                  <a:pt x="10738" y="133"/>
                </a:lnTo>
                <a:cubicBezTo>
                  <a:pt x="11050" y="121"/>
                  <a:pt x="11357" y="121"/>
                  <a:pt x="11669" y="104"/>
                </a:cubicBezTo>
                <a:cubicBezTo>
                  <a:pt x="11970" y="87"/>
                  <a:pt x="12265" y="46"/>
                  <a:pt x="12566" y="29"/>
                </a:cubicBezTo>
                <a:cubicBezTo>
                  <a:pt x="12708" y="17"/>
                  <a:pt x="12855" y="17"/>
                  <a:pt x="12997" y="46"/>
                </a:cubicBezTo>
                <a:cubicBezTo>
                  <a:pt x="13213" y="87"/>
                  <a:pt x="13417" y="110"/>
                  <a:pt x="13633" y="46"/>
                </a:cubicBezTo>
                <a:cubicBezTo>
                  <a:pt x="13712" y="23"/>
                  <a:pt x="13814" y="63"/>
                  <a:pt x="13905" y="75"/>
                </a:cubicBezTo>
                <a:cubicBezTo>
                  <a:pt x="13945" y="81"/>
                  <a:pt x="13990" y="92"/>
                  <a:pt x="14013" y="75"/>
                </a:cubicBezTo>
                <a:cubicBezTo>
                  <a:pt x="14166" y="-41"/>
                  <a:pt x="14308" y="-12"/>
                  <a:pt x="14456" y="87"/>
                </a:cubicBezTo>
                <a:cubicBezTo>
                  <a:pt x="14473" y="98"/>
                  <a:pt x="14518" y="69"/>
                  <a:pt x="14552" y="69"/>
                </a:cubicBezTo>
                <a:cubicBezTo>
                  <a:pt x="14688" y="69"/>
                  <a:pt x="14824" y="69"/>
                  <a:pt x="14966" y="75"/>
                </a:cubicBezTo>
                <a:cubicBezTo>
                  <a:pt x="15068" y="81"/>
                  <a:pt x="15165" y="116"/>
                  <a:pt x="15267" y="127"/>
                </a:cubicBezTo>
                <a:cubicBezTo>
                  <a:pt x="15488" y="156"/>
                  <a:pt x="15715" y="203"/>
                  <a:pt x="15942" y="203"/>
                </a:cubicBezTo>
                <a:cubicBezTo>
                  <a:pt x="16368" y="209"/>
                  <a:pt x="16794" y="226"/>
                  <a:pt x="17214" y="319"/>
                </a:cubicBezTo>
                <a:cubicBezTo>
                  <a:pt x="17605" y="406"/>
                  <a:pt x="18008" y="406"/>
                  <a:pt x="18406" y="475"/>
                </a:cubicBezTo>
                <a:cubicBezTo>
                  <a:pt x="18644" y="516"/>
                  <a:pt x="18888" y="592"/>
                  <a:pt x="19092" y="713"/>
                </a:cubicBezTo>
                <a:cubicBezTo>
                  <a:pt x="19314" y="841"/>
                  <a:pt x="19484" y="1050"/>
                  <a:pt x="19682" y="1224"/>
                </a:cubicBezTo>
                <a:cubicBezTo>
                  <a:pt x="19756" y="1288"/>
                  <a:pt x="19864" y="1334"/>
                  <a:pt x="19915" y="1416"/>
                </a:cubicBezTo>
                <a:cubicBezTo>
                  <a:pt x="20063" y="1636"/>
                  <a:pt x="20193" y="1868"/>
                  <a:pt x="20324" y="2100"/>
                </a:cubicBezTo>
                <a:cubicBezTo>
                  <a:pt x="20420" y="2269"/>
                  <a:pt x="20517" y="2443"/>
                  <a:pt x="20590" y="2617"/>
                </a:cubicBezTo>
                <a:cubicBezTo>
                  <a:pt x="20670" y="2820"/>
                  <a:pt x="20732" y="3029"/>
                  <a:pt x="20795" y="3244"/>
                </a:cubicBezTo>
                <a:cubicBezTo>
                  <a:pt x="20891" y="3580"/>
                  <a:pt x="21005" y="3917"/>
                  <a:pt x="21067" y="4265"/>
                </a:cubicBezTo>
                <a:cubicBezTo>
                  <a:pt x="21158" y="4753"/>
                  <a:pt x="21203" y="5252"/>
                  <a:pt x="21272" y="5745"/>
                </a:cubicBezTo>
                <a:cubicBezTo>
                  <a:pt x="21294" y="5907"/>
                  <a:pt x="21323" y="6070"/>
                  <a:pt x="21334" y="6232"/>
                </a:cubicBezTo>
                <a:cubicBezTo>
                  <a:pt x="21368" y="6697"/>
                  <a:pt x="21391" y="7155"/>
                  <a:pt x="21419" y="7619"/>
                </a:cubicBezTo>
                <a:cubicBezTo>
                  <a:pt x="21459" y="8194"/>
                  <a:pt x="21516" y="8763"/>
                  <a:pt x="21544" y="9337"/>
                </a:cubicBezTo>
                <a:cubicBezTo>
                  <a:pt x="21572" y="9889"/>
                  <a:pt x="21595" y="10446"/>
                  <a:pt x="21584" y="11003"/>
                </a:cubicBezTo>
                <a:cubicBezTo>
                  <a:pt x="21567" y="11931"/>
                  <a:pt x="21521" y="12854"/>
                  <a:pt x="21476" y="13783"/>
                </a:cubicBezTo>
                <a:cubicBezTo>
                  <a:pt x="21447" y="14357"/>
                  <a:pt x="21408" y="14926"/>
                  <a:pt x="21351" y="15495"/>
                </a:cubicBezTo>
                <a:cubicBezTo>
                  <a:pt x="21294" y="16063"/>
                  <a:pt x="21209" y="16626"/>
                  <a:pt x="21147" y="17195"/>
                </a:cubicBezTo>
                <a:cubicBezTo>
                  <a:pt x="21101" y="17590"/>
                  <a:pt x="21090" y="17984"/>
                  <a:pt x="21039" y="18373"/>
                </a:cubicBezTo>
                <a:cubicBezTo>
                  <a:pt x="20993" y="18727"/>
                  <a:pt x="20823" y="19040"/>
                  <a:pt x="20596" y="19302"/>
                </a:cubicBezTo>
                <a:cubicBezTo>
                  <a:pt x="20409" y="19522"/>
                  <a:pt x="20261" y="19772"/>
                  <a:pt x="20068" y="19986"/>
                </a:cubicBezTo>
                <a:cubicBezTo>
                  <a:pt x="19898" y="20178"/>
                  <a:pt x="19711" y="20369"/>
                  <a:pt x="19416" y="20375"/>
                </a:cubicBezTo>
                <a:cubicBezTo>
                  <a:pt x="19348" y="20375"/>
                  <a:pt x="19285" y="20445"/>
                  <a:pt x="19217" y="20480"/>
                </a:cubicBezTo>
                <a:cubicBezTo>
                  <a:pt x="18928" y="20607"/>
                  <a:pt x="18627" y="20718"/>
                  <a:pt x="18343" y="20857"/>
                </a:cubicBezTo>
                <a:cubicBezTo>
                  <a:pt x="17821" y="21112"/>
                  <a:pt x="17259" y="21153"/>
                  <a:pt x="16697" y="21176"/>
                </a:cubicBezTo>
                <a:cubicBezTo>
                  <a:pt x="16482" y="21188"/>
                  <a:pt x="16260" y="21170"/>
                  <a:pt x="16045" y="21188"/>
                </a:cubicBezTo>
                <a:cubicBezTo>
                  <a:pt x="15937" y="21193"/>
                  <a:pt x="15835" y="21246"/>
                  <a:pt x="15732" y="21269"/>
                </a:cubicBezTo>
                <a:cubicBezTo>
                  <a:pt x="15687" y="21280"/>
                  <a:pt x="15642" y="21275"/>
                  <a:pt x="15591" y="21280"/>
                </a:cubicBezTo>
                <a:cubicBezTo>
                  <a:pt x="15522" y="21286"/>
                  <a:pt x="15454" y="21304"/>
                  <a:pt x="15386" y="21298"/>
                </a:cubicBezTo>
                <a:cubicBezTo>
                  <a:pt x="15318" y="21286"/>
                  <a:pt x="15273" y="21263"/>
                  <a:pt x="15261" y="21263"/>
                </a:cubicBez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0" name="Freeform 14"/>
          <p:cNvSpPr/>
          <p:nvPr/>
        </p:nvSpPr>
        <p:spPr>
          <a:xfrm>
            <a:off x="3806861" y="3724983"/>
            <a:ext cx="3734582" cy="36462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552" extrusionOk="0">
                <a:moveTo>
                  <a:pt x="15261" y="21263"/>
                </a:moveTo>
                <a:cubicBezTo>
                  <a:pt x="15137" y="21298"/>
                  <a:pt x="15040" y="21344"/>
                  <a:pt x="14944" y="21356"/>
                </a:cubicBezTo>
                <a:cubicBezTo>
                  <a:pt x="14399" y="21402"/>
                  <a:pt x="13860" y="21449"/>
                  <a:pt x="13315" y="21489"/>
                </a:cubicBezTo>
                <a:cubicBezTo>
                  <a:pt x="13037" y="21507"/>
                  <a:pt x="12759" y="21524"/>
                  <a:pt x="12481" y="21530"/>
                </a:cubicBezTo>
                <a:cubicBezTo>
                  <a:pt x="12180" y="21542"/>
                  <a:pt x="11879" y="21559"/>
                  <a:pt x="11584" y="21547"/>
                </a:cubicBezTo>
                <a:cubicBezTo>
                  <a:pt x="11300" y="21542"/>
                  <a:pt x="11016" y="21524"/>
                  <a:pt x="10744" y="21472"/>
                </a:cubicBezTo>
                <a:cubicBezTo>
                  <a:pt x="10392" y="21408"/>
                  <a:pt x="10035" y="21408"/>
                  <a:pt x="9688" y="21350"/>
                </a:cubicBezTo>
                <a:cubicBezTo>
                  <a:pt x="8786" y="21199"/>
                  <a:pt x="7867" y="21240"/>
                  <a:pt x="6959" y="21176"/>
                </a:cubicBezTo>
                <a:cubicBezTo>
                  <a:pt x="6448" y="21141"/>
                  <a:pt x="5937" y="21060"/>
                  <a:pt x="5426" y="20990"/>
                </a:cubicBezTo>
                <a:cubicBezTo>
                  <a:pt x="4847" y="20915"/>
                  <a:pt x="4268" y="20828"/>
                  <a:pt x="3684" y="20747"/>
                </a:cubicBezTo>
                <a:cubicBezTo>
                  <a:pt x="3258" y="20688"/>
                  <a:pt x="2827" y="20630"/>
                  <a:pt x="2401" y="20572"/>
                </a:cubicBezTo>
                <a:cubicBezTo>
                  <a:pt x="2390" y="20572"/>
                  <a:pt x="2379" y="20567"/>
                  <a:pt x="2367" y="20567"/>
                </a:cubicBezTo>
                <a:cubicBezTo>
                  <a:pt x="2010" y="20410"/>
                  <a:pt x="1629" y="20288"/>
                  <a:pt x="1300" y="20085"/>
                </a:cubicBezTo>
                <a:cubicBezTo>
                  <a:pt x="744" y="19737"/>
                  <a:pt x="506" y="19180"/>
                  <a:pt x="483" y="18524"/>
                </a:cubicBezTo>
                <a:cubicBezTo>
                  <a:pt x="477" y="18298"/>
                  <a:pt x="449" y="18077"/>
                  <a:pt x="449" y="17851"/>
                </a:cubicBezTo>
                <a:cubicBezTo>
                  <a:pt x="455" y="17537"/>
                  <a:pt x="477" y="17230"/>
                  <a:pt x="494" y="16922"/>
                </a:cubicBezTo>
                <a:cubicBezTo>
                  <a:pt x="540" y="16005"/>
                  <a:pt x="563" y="15088"/>
                  <a:pt x="494" y="14171"/>
                </a:cubicBezTo>
                <a:cubicBezTo>
                  <a:pt x="432" y="13347"/>
                  <a:pt x="375" y="12529"/>
                  <a:pt x="313" y="11705"/>
                </a:cubicBezTo>
                <a:cubicBezTo>
                  <a:pt x="273" y="11177"/>
                  <a:pt x="222" y="10655"/>
                  <a:pt x="188" y="10126"/>
                </a:cubicBezTo>
                <a:cubicBezTo>
                  <a:pt x="165" y="9778"/>
                  <a:pt x="171" y="9424"/>
                  <a:pt x="148" y="9076"/>
                </a:cubicBezTo>
                <a:cubicBezTo>
                  <a:pt x="137" y="8879"/>
                  <a:pt x="74" y="8687"/>
                  <a:pt x="69" y="8490"/>
                </a:cubicBezTo>
                <a:cubicBezTo>
                  <a:pt x="46" y="8014"/>
                  <a:pt x="40" y="7532"/>
                  <a:pt x="29" y="7051"/>
                </a:cubicBezTo>
                <a:cubicBezTo>
                  <a:pt x="23" y="6865"/>
                  <a:pt x="-5" y="6679"/>
                  <a:pt x="1" y="6494"/>
                </a:cubicBezTo>
                <a:cubicBezTo>
                  <a:pt x="6" y="6203"/>
                  <a:pt x="40" y="5913"/>
                  <a:pt x="46" y="5623"/>
                </a:cubicBezTo>
                <a:cubicBezTo>
                  <a:pt x="52" y="5286"/>
                  <a:pt x="18" y="4950"/>
                  <a:pt x="29" y="4619"/>
                </a:cubicBezTo>
                <a:cubicBezTo>
                  <a:pt x="29" y="4300"/>
                  <a:pt x="69" y="3987"/>
                  <a:pt x="109" y="3667"/>
                </a:cubicBezTo>
                <a:cubicBezTo>
                  <a:pt x="120" y="3557"/>
                  <a:pt x="199" y="3458"/>
                  <a:pt x="222" y="3348"/>
                </a:cubicBezTo>
                <a:cubicBezTo>
                  <a:pt x="318" y="2803"/>
                  <a:pt x="421" y="2257"/>
                  <a:pt x="670" y="1752"/>
                </a:cubicBezTo>
                <a:cubicBezTo>
                  <a:pt x="727" y="1642"/>
                  <a:pt x="818" y="1543"/>
                  <a:pt x="903" y="1456"/>
                </a:cubicBezTo>
                <a:cubicBezTo>
                  <a:pt x="931" y="1427"/>
                  <a:pt x="1000" y="1445"/>
                  <a:pt x="1017" y="1445"/>
                </a:cubicBezTo>
                <a:cubicBezTo>
                  <a:pt x="1056" y="1369"/>
                  <a:pt x="1079" y="1294"/>
                  <a:pt x="1124" y="1259"/>
                </a:cubicBezTo>
                <a:cubicBezTo>
                  <a:pt x="1368" y="1067"/>
                  <a:pt x="1624" y="928"/>
                  <a:pt x="1942" y="893"/>
                </a:cubicBezTo>
                <a:cubicBezTo>
                  <a:pt x="2180" y="864"/>
                  <a:pt x="2413" y="760"/>
                  <a:pt x="2651" y="702"/>
                </a:cubicBezTo>
                <a:cubicBezTo>
                  <a:pt x="2940" y="632"/>
                  <a:pt x="3230" y="551"/>
                  <a:pt x="3531" y="510"/>
                </a:cubicBezTo>
                <a:cubicBezTo>
                  <a:pt x="3803" y="475"/>
                  <a:pt x="4064" y="400"/>
                  <a:pt x="4342" y="377"/>
                </a:cubicBezTo>
                <a:cubicBezTo>
                  <a:pt x="4626" y="354"/>
                  <a:pt x="4910" y="284"/>
                  <a:pt x="5199" y="261"/>
                </a:cubicBezTo>
                <a:cubicBezTo>
                  <a:pt x="5982" y="203"/>
                  <a:pt x="6771" y="162"/>
                  <a:pt x="7554" y="116"/>
                </a:cubicBezTo>
                <a:cubicBezTo>
                  <a:pt x="7747" y="104"/>
                  <a:pt x="7940" y="116"/>
                  <a:pt x="8133" y="121"/>
                </a:cubicBezTo>
                <a:cubicBezTo>
                  <a:pt x="8230" y="127"/>
                  <a:pt x="8326" y="151"/>
                  <a:pt x="8428" y="162"/>
                </a:cubicBezTo>
                <a:cubicBezTo>
                  <a:pt x="8474" y="168"/>
                  <a:pt x="8519" y="151"/>
                  <a:pt x="8565" y="151"/>
                </a:cubicBezTo>
                <a:cubicBezTo>
                  <a:pt x="8701" y="151"/>
                  <a:pt x="8843" y="151"/>
                  <a:pt x="8979" y="145"/>
                </a:cubicBezTo>
                <a:cubicBezTo>
                  <a:pt x="9240" y="133"/>
                  <a:pt x="9507" y="104"/>
                  <a:pt x="9768" y="104"/>
                </a:cubicBezTo>
                <a:cubicBezTo>
                  <a:pt x="10023" y="104"/>
                  <a:pt x="10279" y="121"/>
                  <a:pt x="10534" y="133"/>
                </a:cubicBezTo>
                <a:lnTo>
                  <a:pt x="10738" y="133"/>
                </a:lnTo>
                <a:cubicBezTo>
                  <a:pt x="11050" y="121"/>
                  <a:pt x="11357" y="121"/>
                  <a:pt x="11669" y="104"/>
                </a:cubicBezTo>
                <a:cubicBezTo>
                  <a:pt x="11970" y="87"/>
                  <a:pt x="12265" y="46"/>
                  <a:pt x="12566" y="29"/>
                </a:cubicBezTo>
                <a:cubicBezTo>
                  <a:pt x="12708" y="17"/>
                  <a:pt x="12855" y="17"/>
                  <a:pt x="12997" y="46"/>
                </a:cubicBezTo>
                <a:cubicBezTo>
                  <a:pt x="13213" y="87"/>
                  <a:pt x="13417" y="110"/>
                  <a:pt x="13633" y="46"/>
                </a:cubicBezTo>
                <a:cubicBezTo>
                  <a:pt x="13712" y="23"/>
                  <a:pt x="13814" y="63"/>
                  <a:pt x="13905" y="75"/>
                </a:cubicBezTo>
                <a:cubicBezTo>
                  <a:pt x="13945" y="81"/>
                  <a:pt x="13990" y="92"/>
                  <a:pt x="14013" y="75"/>
                </a:cubicBezTo>
                <a:cubicBezTo>
                  <a:pt x="14166" y="-41"/>
                  <a:pt x="14308" y="-12"/>
                  <a:pt x="14456" y="87"/>
                </a:cubicBezTo>
                <a:cubicBezTo>
                  <a:pt x="14473" y="98"/>
                  <a:pt x="14518" y="69"/>
                  <a:pt x="14552" y="69"/>
                </a:cubicBezTo>
                <a:cubicBezTo>
                  <a:pt x="14688" y="69"/>
                  <a:pt x="14824" y="69"/>
                  <a:pt x="14966" y="75"/>
                </a:cubicBezTo>
                <a:cubicBezTo>
                  <a:pt x="15068" y="81"/>
                  <a:pt x="15165" y="116"/>
                  <a:pt x="15267" y="127"/>
                </a:cubicBezTo>
                <a:cubicBezTo>
                  <a:pt x="15488" y="156"/>
                  <a:pt x="15715" y="203"/>
                  <a:pt x="15942" y="203"/>
                </a:cubicBezTo>
                <a:cubicBezTo>
                  <a:pt x="16368" y="209"/>
                  <a:pt x="16794" y="226"/>
                  <a:pt x="17214" y="319"/>
                </a:cubicBezTo>
                <a:cubicBezTo>
                  <a:pt x="17605" y="406"/>
                  <a:pt x="18008" y="406"/>
                  <a:pt x="18406" y="475"/>
                </a:cubicBezTo>
                <a:cubicBezTo>
                  <a:pt x="18644" y="516"/>
                  <a:pt x="18888" y="592"/>
                  <a:pt x="19092" y="713"/>
                </a:cubicBezTo>
                <a:cubicBezTo>
                  <a:pt x="19314" y="841"/>
                  <a:pt x="19484" y="1050"/>
                  <a:pt x="19682" y="1224"/>
                </a:cubicBezTo>
                <a:cubicBezTo>
                  <a:pt x="19756" y="1288"/>
                  <a:pt x="19864" y="1334"/>
                  <a:pt x="19915" y="1416"/>
                </a:cubicBezTo>
                <a:cubicBezTo>
                  <a:pt x="20063" y="1636"/>
                  <a:pt x="20193" y="1868"/>
                  <a:pt x="20324" y="2100"/>
                </a:cubicBezTo>
                <a:cubicBezTo>
                  <a:pt x="20420" y="2269"/>
                  <a:pt x="20517" y="2443"/>
                  <a:pt x="20590" y="2617"/>
                </a:cubicBezTo>
                <a:cubicBezTo>
                  <a:pt x="20670" y="2820"/>
                  <a:pt x="20732" y="3029"/>
                  <a:pt x="20795" y="3244"/>
                </a:cubicBezTo>
                <a:cubicBezTo>
                  <a:pt x="20891" y="3580"/>
                  <a:pt x="21005" y="3917"/>
                  <a:pt x="21067" y="4265"/>
                </a:cubicBezTo>
                <a:cubicBezTo>
                  <a:pt x="21158" y="4753"/>
                  <a:pt x="21203" y="5252"/>
                  <a:pt x="21272" y="5745"/>
                </a:cubicBezTo>
                <a:cubicBezTo>
                  <a:pt x="21294" y="5907"/>
                  <a:pt x="21323" y="6070"/>
                  <a:pt x="21334" y="6232"/>
                </a:cubicBezTo>
                <a:cubicBezTo>
                  <a:pt x="21368" y="6697"/>
                  <a:pt x="21391" y="7155"/>
                  <a:pt x="21419" y="7619"/>
                </a:cubicBezTo>
                <a:cubicBezTo>
                  <a:pt x="21459" y="8194"/>
                  <a:pt x="21516" y="8763"/>
                  <a:pt x="21544" y="9337"/>
                </a:cubicBezTo>
                <a:cubicBezTo>
                  <a:pt x="21572" y="9889"/>
                  <a:pt x="21595" y="10446"/>
                  <a:pt x="21584" y="11003"/>
                </a:cubicBezTo>
                <a:cubicBezTo>
                  <a:pt x="21567" y="11931"/>
                  <a:pt x="21521" y="12854"/>
                  <a:pt x="21476" y="13783"/>
                </a:cubicBezTo>
                <a:cubicBezTo>
                  <a:pt x="21447" y="14357"/>
                  <a:pt x="21408" y="14926"/>
                  <a:pt x="21351" y="15495"/>
                </a:cubicBezTo>
                <a:cubicBezTo>
                  <a:pt x="21294" y="16063"/>
                  <a:pt x="21209" y="16626"/>
                  <a:pt x="21147" y="17195"/>
                </a:cubicBezTo>
                <a:cubicBezTo>
                  <a:pt x="21101" y="17590"/>
                  <a:pt x="21090" y="17984"/>
                  <a:pt x="21039" y="18373"/>
                </a:cubicBezTo>
                <a:cubicBezTo>
                  <a:pt x="20993" y="18727"/>
                  <a:pt x="20823" y="19040"/>
                  <a:pt x="20596" y="19302"/>
                </a:cubicBezTo>
                <a:cubicBezTo>
                  <a:pt x="20409" y="19522"/>
                  <a:pt x="20261" y="19772"/>
                  <a:pt x="20068" y="19986"/>
                </a:cubicBezTo>
                <a:cubicBezTo>
                  <a:pt x="19898" y="20178"/>
                  <a:pt x="19711" y="20369"/>
                  <a:pt x="19416" y="20375"/>
                </a:cubicBezTo>
                <a:cubicBezTo>
                  <a:pt x="19348" y="20375"/>
                  <a:pt x="19285" y="20445"/>
                  <a:pt x="19217" y="20480"/>
                </a:cubicBezTo>
                <a:cubicBezTo>
                  <a:pt x="18928" y="20607"/>
                  <a:pt x="18627" y="20718"/>
                  <a:pt x="18343" y="20857"/>
                </a:cubicBezTo>
                <a:cubicBezTo>
                  <a:pt x="17821" y="21112"/>
                  <a:pt x="17259" y="21153"/>
                  <a:pt x="16697" y="21176"/>
                </a:cubicBezTo>
                <a:cubicBezTo>
                  <a:pt x="16482" y="21188"/>
                  <a:pt x="16260" y="21170"/>
                  <a:pt x="16045" y="21188"/>
                </a:cubicBezTo>
                <a:cubicBezTo>
                  <a:pt x="15937" y="21193"/>
                  <a:pt x="15835" y="21246"/>
                  <a:pt x="15732" y="21269"/>
                </a:cubicBezTo>
                <a:cubicBezTo>
                  <a:pt x="15687" y="21280"/>
                  <a:pt x="15642" y="21275"/>
                  <a:pt x="15591" y="21280"/>
                </a:cubicBezTo>
                <a:cubicBezTo>
                  <a:pt x="15522" y="21286"/>
                  <a:pt x="15454" y="21304"/>
                  <a:pt x="15386" y="21298"/>
                </a:cubicBezTo>
                <a:cubicBezTo>
                  <a:pt x="15318" y="21286"/>
                  <a:pt x="15273" y="21263"/>
                  <a:pt x="15261" y="21263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1" name="Freeform 15"/>
          <p:cNvSpPr/>
          <p:nvPr/>
        </p:nvSpPr>
        <p:spPr>
          <a:xfrm>
            <a:off x="12575671" y="5009939"/>
            <a:ext cx="5187879" cy="4878769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2" name="TextBox 16"/>
          <p:cNvSpPr txBox="1"/>
          <p:nvPr/>
        </p:nvSpPr>
        <p:spPr>
          <a:xfrm>
            <a:off x="96439" y="142875"/>
            <a:ext cx="11838508" cy="21655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just">
              <a:lnSpc>
                <a:spcPts val="8400"/>
              </a:lnSpc>
              <a:defRPr sz="8400" b="1" spc="-134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LUXURY IN LAYERS: EXPERIENCES</a:t>
            </a:r>
          </a:p>
        </p:txBody>
      </p:sp>
      <p:sp>
        <p:nvSpPr>
          <p:cNvPr id="103" name="TextBox 17"/>
          <p:cNvSpPr txBox="1"/>
          <p:nvPr/>
        </p:nvSpPr>
        <p:spPr>
          <a:xfrm>
            <a:off x="270459" y="2226653"/>
            <a:ext cx="11490468" cy="14695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just">
              <a:lnSpc>
                <a:spcPts val="5700"/>
              </a:lnSpc>
              <a:defRPr sz="5700" b="1" spc="-91">
                <a:solidFill>
                  <a:srgbClr val="FFA219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ELEVATING COMFORT FOOD INTO HIGH-REVENUE </a:t>
            </a:r>
          </a:p>
        </p:txBody>
      </p:sp>
      <p:pic>
        <p:nvPicPr>
          <p:cNvPr id="104" name="Picture 18" descr="Picture 18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629650" y="4629150"/>
            <a:ext cx="1" cy="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69" fill="hold"/>
                                        <p:tgtEl>
                                          <p:spTgt spid="1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Freeform 3"/>
          <p:cNvSpPr/>
          <p:nvPr/>
        </p:nvSpPr>
        <p:spPr>
          <a:xfrm>
            <a:off x="50218" y="13159"/>
            <a:ext cx="3978208" cy="54205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90" y="0"/>
                </a:moveTo>
                <a:lnTo>
                  <a:pt x="20210" y="0"/>
                </a:lnTo>
                <a:cubicBezTo>
                  <a:pt x="20579" y="0"/>
                  <a:pt x="20932" y="107"/>
                  <a:pt x="21193" y="299"/>
                </a:cubicBezTo>
                <a:cubicBezTo>
                  <a:pt x="21454" y="490"/>
                  <a:pt x="21600" y="749"/>
                  <a:pt x="21600" y="1020"/>
                </a:cubicBezTo>
                <a:lnTo>
                  <a:pt x="21600" y="20580"/>
                </a:lnTo>
                <a:cubicBezTo>
                  <a:pt x="21600" y="20851"/>
                  <a:pt x="21454" y="21110"/>
                  <a:pt x="21193" y="21301"/>
                </a:cubicBezTo>
                <a:cubicBezTo>
                  <a:pt x="20932" y="21493"/>
                  <a:pt x="20579" y="21600"/>
                  <a:pt x="20210" y="21600"/>
                </a:cubicBezTo>
                <a:lnTo>
                  <a:pt x="1390" y="21600"/>
                </a:lnTo>
                <a:cubicBezTo>
                  <a:pt x="1021" y="21600"/>
                  <a:pt x="668" y="21493"/>
                  <a:pt x="407" y="21301"/>
                </a:cubicBezTo>
                <a:cubicBezTo>
                  <a:pt x="146" y="21110"/>
                  <a:pt x="0" y="20851"/>
                  <a:pt x="0" y="20580"/>
                </a:cubicBezTo>
                <a:lnTo>
                  <a:pt x="0" y="1020"/>
                </a:lnTo>
                <a:cubicBezTo>
                  <a:pt x="0" y="749"/>
                  <a:pt x="146" y="490"/>
                  <a:pt x="407" y="299"/>
                </a:cubicBezTo>
                <a:cubicBezTo>
                  <a:pt x="668" y="107"/>
                  <a:pt x="1021" y="0"/>
                  <a:pt x="1390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7" name="Freeform 5"/>
          <p:cNvSpPr/>
          <p:nvPr/>
        </p:nvSpPr>
        <p:spPr>
          <a:xfrm>
            <a:off x="12368841" y="4771876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8" name="Freeform 8"/>
          <p:cNvSpPr/>
          <p:nvPr/>
        </p:nvSpPr>
        <p:spPr>
          <a:xfrm>
            <a:off x="12622183" y="4771876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9" name="Freeform 11"/>
          <p:cNvSpPr/>
          <p:nvPr/>
        </p:nvSpPr>
        <p:spPr>
          <a:xfrm>
            <a:off x="12878351" y="4771876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0" name="Freeform 13"/>
          <p:cNvSpPr/>
          <p:nvPr/>
        </p:nvSpPr>
        <p:spPr>
          <a:xfrm rot="827258">
            <a:off x="6819321" y="422575"/>
            <a:ext cx="4059490" cy="424521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1" name="Freeform 15"/>
          <p:cNvSpPr/>
          <p:nvPr/>
        </p:nvSpPr>
        <p:spPr>
          <a:xfrm>
            <a:off x="199069" y="4633166"/>
            <a:ext cx="3829357" cy="5217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44" y="0"/>
                </a:moveTo>
                <a:lnTo>
                  <a:pt x="20156" y="0"/>
                </a:lnTo>
                <a:cubicBezTo>
                  <a:pt x="20539" y="0"/>
                  <a:pt x="20906" y="112"/>
                  <a:pt x="21177" y="310"/>
                </a:cubicBezTo>
                <a:cubicBezTo>
                  <a:pt x="21448" y="509"/>
                  <a:pt x="21600" y="779"/>
                  <a:pt x="21600" y="1060"/>
                </a:cubicBezTo>
                <a:lnTo>
                  <a:pt x="21600" y="20540"/>
                </a:lnTo>
                <a:cubicBezTo>
                  <a:pt x="21600" y="20821"/>
                  <a:pt x="21448" y="21091"/>
                  <a:pt x="21177" y="21290"/>
                </a:cubicBezTo>
                <a:cubicBezTo>
                  <a:pt x="20906" y="21488"/>
                  <a:pt x="20539" y="21600"/>
                  <a:pt x="20156" y="21600"/>
                </a:cubicBezTo>
                <a:lnTo>
                  <a:pt x="1444" y="21600"/>
                </a:lnTo>
                <a:cubicBezTo>
                  <a:pt x="1061" y="21600"/>
                  <a:pt x="694" y="21488"/>
                  <a:pt x="423" y="21290"/>
                </a:cubicBezTo>
                <a:cubicBezTo>
                  <a:pt x="152" y="21091"/>
                  <a:pt x="0" y="20821"/>
                  <a:pt x="0" y="20540"/>
                </a:cubicBezTo>
                <a:lnTo>
                  <a:pt x="0" y="1060"/>
                </a:lnTo>
                <a:cubicBezTo>
                  <a:pt x="0" y="779"/>
                  <a:pt x="152" y="509"/>
                  <a:pt x="423" y="310"/>
                </a:cubicBezTo>
                <a:cubicBezTo>
                  <a:pt x="694" y="112"/>
                  <a:pt x="1061" y="0"/>
                  <a:pt x="1444" y="0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2" name="Freeform 17"/>
          <p:cNvSpPr/>
          <p:nvPr/>
        </p:nvSpPr>
        <p:spPr>
          <a:xfrm>
            <a:off x="14504181" y="78129"/>
            <a:ext cx="3829357" cy="5217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44" y="0"/>
                </a:moveTo>
                <a:lnTo>
                  <a:pt x="20156" y="0"/>
                </a:lnTo>
                <a:cubicBezTo>
                  <a:pt x="20539" y="0"/>
                  <a:pt x="20906" y="112"/>
                  <a:pt x="21177" y="310"/>
                </a:cubicBezTo>
                <a:cubicBezTo>
                  <a:pt x="21448" y="509"/>
                  <a:pt x="21600" y="779"/>
                  <a:pt x="21600" y="1060"/>
                </a:cubicBezTo>
                <a:lnTo>
                  <a:pt x="21600" y="20540"/>
                </a:lnTo>
                <a:cubicBezTo>
                  <a:pt x="21600" y="20821"/>
                  <a:pt x="21448" y="21091"/>
                  <a:pt x="21177" y="21290"/>
                </a:cubicBezTo>
                <a:cubicBezTo>
                  <a:pt x="20906" y="21488"/>
                  <a:pt x="20539" y="21600"/>
                  <a:pt x="20156" y="21600"/>
                </a:cubicBezTo>
                <a:lnTo>
                  <a:pt x="1444" y="21600"/>
                </a:lnTo>
                <a:cubicBezTo>
                  <a:pt x="1061" y="21600"/>
                  <a:pt x="694" y="21488"/>
                  <a:pt x="423" y="21290"/>
                </a:cubicBezTo>
                <a:cubicBezTo>
                  <a:pt x="152" y="21091"/>
                  <a:pt x="0" y="20821"/>
                  <a:pt x="0" y="20540"/>
                </a:cubicBezTo>
                <a:lnTo>
                  <a:pt x="0" y="1060"/>
                </a:lnTo>
                <a:cubicBezTo>
                  <a:pt x="0" y="779"/>
                  <a:pt x="152" y="509"/>
                  <a:pt x="423" y="310"/>
                </a:cubicBezTo>
                <a:cubicBezTo>
                  <a:pt x="694" y="112"/>
                  <a:pt x="1061" y="0"/>
                  <a:pt x="1444" y="0"/>
                </a:cubicBez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3" name="Freeform 19"/>
          <p:cNvSpPr/>
          <p:nvPr/>
        </p:nvSpPr>
        <p:spPr>
          <a:xfrm>
            <a:off x="13755433" y="4942318"/>
            <a:ext cx="3829357" cy="5217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44" y="0"/>
                </a:moveTo>
                <a:lnTo>
                  <a:pt x="20156" y="0"/>
                </a:lnTo>
                <a:cubicBezTo>
                  <a:pt x="20539" y="0"/>
                  <a:pt x="20906" y="112"/>
                  <a:pt x="21177" y="310"/>
                </a:cubicBezTo>
                <a:cubicBezTo>
                  <a:pt x="21448" y="509"/>
                  <a:pt x="21600" y="779"/>
                  <a:pt x="21600" y="1060"/>
                </a:cubicBezTo>
                <a:lnTo>
                  <a:pt x="21600" y="20540"/>
                </a:lnTo>
                <a:cubicBezTo>
                  <a:pt x="21600" y="20821"/>
                  <a:pt x="21448" y="21091"/>
                  <a:pt x="21177" y="21290"/>
                </a:cubicBezTo>
                <a:cubicBezTo>
                  <a:pt x="20906" y="21488"/>
                  <a:pt x="20539" y="21600"/>
                  <a:pt x="20156" y="21600"/>
                </a:cubicBezTo>
                <a:lnTo>
                  <a:pt x="1444" y="21600"/>
                </a:lnTo>
                <a:cubicBezTo>
                  <a:pt x="1061" y="21600"/>
                  <a:pt x="694" y="21488"/>
                  <a:pt x="423" y="21290"/>
                </a:cubicBezTo>
                <a:cubicBezTo>
                  <a:pt x="152" y="21091"/>
                  <a:pt x="0" y="20821"/>
                  <a:pt x="0" y="20540"/>
                </a:cubicBezTo>
                <a:lnTo>
                  <a:pt x="0" y="1060"/>
                </a:lnTo>
                <a:cubicBezTo>
                  <a:pt x="0" y="779"/>
                  <a:pt x="152" y="509"/>
                  <a:pt x="423" y="310"/>
                </a:cubicBezTo>
                <a:cubicBezTo>
                  <a:pt x="694" y="112"/>
                  <a:pt x="1061" y="0"/>
                  <a:pt x="1444" y="0"/>
                </a:cubicBez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4" name="Freeform 21"/>
          <p:cNvSpPr/>
          <p:nvPr/>
        </p:nvSpPr>
        <p:spPr>
          <a:xfrm>
            <a:off x="5002065" y="5465302"/>
            <a:ext cx="8343604" cy="41718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00" y="0"/>
                </a:moveTo>
                <a:cubicBezTo>
                  <a:pt x="19182" y="0"/>
                  <a:pt x="21600" y="4835"/>
                  <a:pt x="21600" y="10800"/>
                </a:cubicBezTo>
                <a:cubicBezTo>
                  <a:pt x="21600" y="16765"/>
                  <a:pt x="19182" y="21600"/>
                  <a:pt x="16200" y="21600"/>
                </a:cubicBezTo>
                <a:lnTo>
                  <a:pt x="5400" y="21600"/>
                </a:lnTo>
                <a:cubicBezTo>
                  <a:pt x="2418" y="21600"/>
                  <a:pt x="0" y="16765"/>
                  <a:pt x="0" y="10800"/>
                </a:cubicBezTo>
                <a:cubicBezTo>
                  <a:pt x="0" y="4835"/>
                  <a:pt x="2418" y="0"/>
                  <a:pt x="5400" y="0"/>
                </a:cubicBezTo>
                <a:lnTo>
                  <a:pt x="16200" y="0"/>
                </a:lnTo>
              </a:path>
            </a:pathLst>
          </a:cu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5" name="TextBox 22"/>
          <p:cNvSpPr txBox="1"/>
          <p:nvPr/>
        </p:nvSpPr>
        <p:spPr>
          <a:xfrm>
            <a:off x="4475757" y="4554399"/>
            <a:ext cx="9641286" cy="12034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9200"/>
              </a:lnSpc>
              <a:defRPr sz="9200" b="1" spc="-276">
                <a:solidFill>
                  <a:srgbClr val="080808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ALABAMA</a:t>
            </a:r>
          </a:p>
        </p:txBody>
      </p:sp>
      <p:sp>
        <p:nvSpPr>
          <p:cNvPr id="116" name="Freeform 24"/>
          <p:cNvSpPr/>
          <p:nvPr/>
        </p:nvSpPr>
        <p:spPr>
          <a:xfrm>
            <a:off x="3732205" y="2203393"/>
            <a:ext cx="2539720" cy="34605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77" y="0"/>
                </a:moveTo>
                <a:lnTo>
                  <a:pt x="19423" y="0"/>
                </a:lnTo>
                <a:cubicBezTo>
                  <a:pt x="20000" y="0"/>
                  <a:pt x="20554" y="168"/>
                  <a:pt x="20962" y="468"/>
                </a:cubicBezTo>
                <a:cubicBezTo>
                  <a:pt x="21371" y="768"/>
                  <a:pt x="21600" y="1174"/>
                  <a:pt x="21600" y="1598"/>
                </a:cubicBezTo>
                <a:lnTo>
                  <a:pt x="21600" y="20002"/>
                </a:lnTo>
                <a:cubicBezTo>
                  <a:pt x="21600" y="20426"/>
                  <a:pt x="21371" y="20832"/>
                  <a:pt x="20962" y="21132"/>
                </a:cubicBezTo>
                <a:cubicBezTo>
                  <a:pt x="20554" y="21432"/>
                  <a:pt x="20000" y="21600"/>
                  <a:pt x="19423" y="21600"/>
                </a:cubicBezTo>
                <a:lnTo>
                  <a:pt x="2177" y="21600"/>
                </a:lnTo>
                <a:cubicBezTo>
                  <a:pt x="1600" y="21600"/>
                  <a:pt x="1046" y="21432"/>
                  <a:pt x="638" y="21132"/>
                </a:cubicBezTo>
                <a:cubicBezTo>
                  <a:pt x="229" y="20832"/>
                  <a:pt x="0" y="20426"/>
                  <a:pt x="0" y="20002"/>
                </a:cubicBezTo>
                <a:lnTo>
                  <a:pt x="0" y="1598"/>
                </a:lnTo>
                <a:cubicBezTo>
                  <a:pt x="0" y="1174"/>
                  <a:pt x="229" y="768"/>
                  <a:pt x="638" y="468"/>
                </a:cubicBezTo>
                <a:cubicBezTo>
                  <a:pt x="1046" y="168"/>
                  <a:pt x="1600" y="0"/>
                  <a:pt x="2177" y="0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7" name="Freeform 26"/>
          <p:cNvSpPr/>
          <p:nvPr/>
        </p:nvSpPr>
        <p:spPr>
          <a:xfrm>
            <a:off x="11986193" y="1245788"/>
            <a:ext cx="2388245" cy="32541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15" y="0"/>
                </a:moveTo>
                <a:lnTo>
                  <a:pt x="19285" y="0"/>
                </a:lnTo>
                <a:cubicBezTo>
                  <a:pt x="20563" y="0"/>
                  <a:pt x="21600" y="761"/>
                  <a:pt x="21600" y="1699"/>
                </a:cubicBezTo>
                <a:lnTo>
                  <a:pt x="21600" y="19901"/>
                </a:lnTo>
                <a:cubicBezTo>
                  <a:pt x="21600" y="20839"/>
                  <a:pt x="20563" y="21600"/>
                  <a:pt x="19285" y="21600"/>
                </a:cubicBezTo>
                <a:lnTo>
                  <a:pt x="2315" y="21600"/>
                </a:lnTo>
                <a:cubicBezTo>
                  <a:pt x="1037" y="21600"/>
                  <a:pt x="0" y="20839"/>
                  <a:pt x="0" y="19901"/>
                </a:cubicBezTo>
                <a:lnTo>
                  <a:pt x="0" y="1699"/>
                </a:lnTo>
                <a:cubicBezTo>
                  <a:pt x="0" y="761"/>
                  <a:pt x="1037" y="0"/>
                  <a:pt x="2315" y="0"/>
                </a:cubicBezTo>
                <a:close/>
              </a:path>
            </a:pathLst>
          </a:custGeom>
          <a:blipFill>
            <a:blip r:embed="rId9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8" name="TextBox 27"/>
          <p:cNvSpPr txBox="1"/>
          <p:nvPr/>
        </p:nvSpPr>
        <p:spPr>
          <a:xfrm>
            <a:off x="4028425" y="281557"/>
            <a:ext cx="9641285" cy="1242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9500"/>
              </a:lnSpc>
              <a:defRPr sz="9500" b="1" spc="-151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CALIF    RNIA </a:t>
            </a:r>
          </a:p>
        </p:txBody>
      </p:sp>
      <p:sp>
        <p:nvSpPr>
          <p:cNvPr id="119" name="Freeform 28"/>
          <p:cNvSpPr/>
          <p:nvPr/>
        </p:nvSpPr>
        <p:spPr>
          <a:xfrm>
            <a:off x="152400" y="9239519"/>
            <a:ext cx="18288000" cy="1222837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Freeform 3"/>
          <p:cNvSpPr/>
          <p:nvPr/>
        </p:nvSpPr>
        <p:spPr>
          <a:xfrm>
            <a:off x="12670612" y="3258480"/>
            <a:ext cx="48518" cy="49165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6765" y="0"/>
                  <a:pt x="21600" y="48"/>
                  <a:pt x="21600" y="107"/>
                </a:cubicBezTo>
                <a:lnTo>
                  <a:pt x="21600" y="21493"/>
                </a:lnTo>
                <a:cubicBezTo>
                  <a:pt x="21600" y="21522"/>
                  <a:pt x="20462" y="21549"/>
                  <a:pt x="18437" y="21569"/>
                </a:cubicBezTo>
                <a:cubicBezTo>
                  <a:pt x="16412" y="21589"/>
                  <a:pt x="13665" y="21600"/>
                  <a:pt x="10800" y="21600"/>
                </a:cubicBezTo>
                <a:cubicBezTo>
                  <a:pt x="7936" y="21600"/>
                  <a:pt x="5188" y="21589"/>
                  <a:pt x="3163" y="21569"/>
                </a:cubicBezTo>
                <a:cubicBezTo>
                  <a:pt x="1138" y="21549"/>
                  <a:pt x="0" y="21522"/>
                  <a:pt x="0" y="21493"/>
                </a:cubicBezTo>
                <a:lnTo>
                  <a:pt x="0" y="107"/>
                </a:lnTo>
                <a:cubicBezTo>
                  <a:pt x="0" y="78"/>
                  <a:pt x="1138" y="51"/>
                  <a:pt x="3163" y="31"/>
                </a:cubicBezTo>
                <a:cubicBezTo>
                  <a:pt x="5188" y="11"/>
                  <a:pt x="7936" y="0"/>
                  <a:pt x="10800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2" name="Freeform 6"/>
          <p:cNvSpPr/>
          <p:nvPr/>
        </p:nvSpPr>
        <p:spPr>
          <a:xfrm>
            <a:off x="214901" y="1784524"/>
            <a:ext cx="47626" cy="48354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13665" y="0"/>
                  <a:pt x="16411" y="11"/>
                  <a:pt x="18437" y="31"/>
                </a:cubicBezTo>
                <a:cubicBezTo>
                  <a:pt x="20462" y="51"/>
                  <a:pt x="21600" y="78"/>
                  <a:pt x="21600" y="106"/>
                </a:cubicBezTo>
                <a:lnTo>
                  <a:pt x="21600" y="21494"/>
                </a:lnTo>
                <a:cubicBezTo>
                  <a:pt x="21600" y="21522"/>
                  <a:pt x="20462" y="21549"/>
                  <a:pt x="18437" y="21569"/>
                </a:cubicBezTo>
                <a:cubicBezTo>
                  <a:pt x="16411" y="21589"/>
                  <a:pt x="13665" y="21600"/>
                  <a:pt x="10801" y="21600"/>
                </a:cubicBezTo>
                <a:cubicBezTo>
                  <a:pt x="7935" y="21600"/>
                  <a:pt x="5189" y="21589"/>
                  <a:pt x="3163" y="21569"/>
                </a:cubicBezTo>
                <a:cubicBezTo>
                  <a:pt x="1138" y="21549"/>
                  <a:pt x="0" y="21522"/>
                  <a:pt x="0" y="21494"/>
                </a:cubicBezTo>
                <a:lnTo>
                  <a:pt x="0" y="106"/>
                </a:lnTo>
                <a:cubicBezTo>
                  <a:pt x="0" y="78"/>
                  <a:pt x="1138" y="51"/>
                  <a:pt x="3163" y="31"/>
                </a:cubicBezTo>
                <a:cubicBezTo>
                  <a:pt x="5189" y="11"/>
                  <a:pt x="7935" y="0"/>
                  <a:pt x="10801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3" name="Freeform 8"/>
          <p:cNvSpPr/>
          <p:nvPr/>
        </p:nvSpPr>
        <p:spPr>
          <a:xfrm>
            <a:off x="4335598" y="440786"/>
            <a:ext cx="4047935" cy="411480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4" name="Freeform 9"/>
          <p:cNvSpPr/>
          <p:nvPr/>
        </p:nvSpPr>
        <p:spPr>
          <a:xfrm>
            <a:off x="7377696" y="3486949"/>
            <a:ext cx="4198777" cy="41148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5" name="TextBox 10"/>
          <p:cNvSpPr txBox="1"/>
          <p:nvPr/>
        </p:nvSpPr>
        <p:spPr>
          <a:xfrm>
            <a:off x="400360" y="536036"/>
            <a:ext cx="8115301" cy="758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800"/>
              </a:lnSpc>
              <a:defRPr sz="5800" b="1" spc="-92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Alabama </a:t>
            </a:r>
          </a:p>
        </p:txBody>
      </p:sp>
      <p:sp>
        <p:nvSpPr>
          <p:cNvPr id="126" name="TextBox 11"/>
          <p:cNvSpPr txBox="1"/>
          <p:nvPr/>
        </p:nvSpPr>
        <p:spPr>
          <a:xfrm>
            <a:off x="12305748" y="2352086"/>
            <a:ext cx="7920309" cy="758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800"/>
              </a:lnSpc>
              <a:defRPr sz="5800" b="1" spc="-174">
                <a:solidFill>
                  <a:srgbClr val="080808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California </a:t>
            </a:r>
          </a:p>
        </p:txBody>
      </p:sp>
      <p:sp>
        <p:nvSpPr>
          <p:cNvPr id="127" name="TextBox 12"/>
          <p:cNvSpPr txBox="1"/>
          <p:nvPr/>
        </p:nvSpPr>
        <p:spPr>
          <a:xfrm>
            <a:off x="400360" y="1664542"/>
            <a:ext cx="7630577" cy="5314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Heritage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Soul</a:t>
            </a:r>
          </a:p>
          <a:p>
            <a:pPr>
              <a:lnSpc>
                <a:spcPts val="3000"/>
              </a:lnSpc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</a:t>
            </a:r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Tradition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Bold flavor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Comfort</a:t>
            </a:r>
          </a:p>
          <a:p>
            <a:pPr>
              <a:lnSpc>
                <a:spcPts val="3000"/>
              </a:lnSpc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</a:t>
            </a:r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Hearty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Family</a:t>
            </a:r>
          </a:p>
        </p:txBody>
      </p:sp>
      <p:sp>
        <p:nvSpPr>
          <p:cNvPr id="128" name="TextBox 13"/>
          <p:cNvSpPr txBox="1"/>
          <p:nvPr/>
        </p:nvSpPr>
        <p:spPr>
          <a:xfrm>
            <a:off x="12835945" y="3080498"/>
            <a:ext cx="7630578" cy="5314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Innovation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Freshness </a:t>
            </a:r>
          </a:p>
          <a:p>
            <a:pPr>
              <a:lnSpc>
                <a:spcPts val="3000"/>
              </a:lnSpc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</a:t>
            </a:r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Seasonality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Ingredient driven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Refinement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Balanced 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Progressive </a:t>
            </a:r>
          </a:p>
        </p:txBody>
      </p:sp>
      <p:sp>
        <p:nvSpPr>
          <p:cNvPr id="129" name="Freeform 14"/>
          <p:cNvSpPr/>
          <p:nvPr/>
        </p:nvSpPr>
        <p:spPr>
          <a:xfrm>
            <a:off x="0" y="9064163"/>
            <a:ext cx="18288000" cy="122283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Freeform 3"/>
          <p:cNvSpPr/>
          <p:nvPr/>
        </p:nvSpPr>
        <p:spPr>
          <a:xfrm>
            <a:off x="9496735" y="2398646"/>
            <a:ext cx="47626" cy="49165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13665" y="0"/>
                  <a:pt x="16411" y="11"/>
                  <a:pt x="18437" y="31"/>
                </a:cubicBezTo>
                <a:cubicBezTo>
                  <a:pt x="20462" y="50"/>
                  <a:pt x="21600" y="77"/>
                  <a:pt x="21600" y="105"/>
                </a:cubicBezTo>
                <a:lnTo>
                  <a:pt x="21600" y="21495"/>
                </a:lnTo>
                <a:cubicBezTo>
                  <a:pt x="21600" y="21523"/>
                  <a:pt x="20462" y="21550"/>
                  <a:pt x="18437" y="21569"/>
                </a:cubicBezTo>
                <a:cubicBezTo>
                  <a:pt x="16411" y="21589"/>
                  <a:pt x="13665" y="21600"/>
                  <a:pt x="10801" y="21600"/>
                </a:cubicBezTo>
                <a:cubicBezTo>
                  <a:pt x="7935" y="21600"/>
                  <a:pt x="5189" y="21589"/>
                  <a:pt x="3163" y="21569"/>
                </a:cubicBezTo>
                <a:cubicBezTo>
                  <a:pt x="1138" y="21550"/>
                  <a:pt x="0" y="21523"/>
                  <a:pt x="0" y="21495"/>
                </a:cubicBezTo>
                <a:lnTo>
                  <a:pt x="0" y="105"/>
                </a:lnTo>
                <a:cubicBezTo>
                  <a:pt x="0" y="77"/>
                  <a:pt x="1138" y="50"/>
                  <a:pt x="3163" y="31"/>
                </a:cubicBezTo>
                <a:cubicBezTo>
                  <a:pt x="5189" y="11"/>
                  <a:pt x="7935" y="0"/>
                  <a:pt x="10801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2" name="Freeform 6"/>
          <p:cNvSpPr/>
          <p:nvPr/>
        </p:nvSpPr>
        <p:spPr>
          <a:xfrm>
            <a:off x="529071" y="2398646"/>
            <a:ext cx="47626" cy="48354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1" y="0"/>
                </a:moveTo>
                <a:cubicBezTo>
                  <a:pt x="13665" y="0"/>
                  <a:pt x="16411" y="11"/>
                  <a:pt x="18437" y="31"/>
                </a:cubicBezTo>
                <a:cubicBezTo>
                  <a:pt x="20462" y="51"/>
                  <a:pt x="21600" y="78"/>
                  <a:pt x="21600" y="106"/>
                </a:cubicBezTo>
                <a:lnTo>
                  <a:pt x="21600" y="21494"/>
                </a:lnTo>
                <a:cubicBezTo>
                  <a:pt x="21600" y="21522"/>
                  <a:pt x="20462" y="21549"/>
                  <a:pt x="18437" y="21569"/>
                </a:cubicBezTo>
                <a:cubicBezTo>
                  <a:pt x="16411" y="21589"/>
                  <a:pt x="13665" y="21600"/>
                  <a:pt x="10801" y="21600"/>
                </a:cubicBezTo>
                <a:cubicBezTo>
                  <a:pt x="7935" y="21600"/>
                  <a:pt x="5189" y="21589"/>
                  <a:pt x="3163" y="21569"/>
                </a:cubicBezTo>
                <a:cubicBezTo>
                  <a:pt x="1138" y="21549"/>
                  <a:pt x="0" y="21522"/>
                  <a:pt x="0" y="21494"/>
                </a:cubicBezTo>
                <a:lnTo>
                  <a:pt x="0" y="106"/>
                </a:lnTo>
                <a:cubicBezTo>
                  <a:pt x="0" y="78"/>
                  <a:pt x="1138" y="51"/>
                  <a:pt x="3163" y="31"/>
                </a:cubicBezTo>
                <a:cubicBezTo>
                  <a:pt x="5189" y="11"/>
                  <a:pt x="7935" y="0"/>
                  <a:pt x="10801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3" name="TextBox 8"/>
          <p:cNvSpPr txBox="1"/>
          <p:nvPr/>
        </p:nvSpPr>
        <p:spPr>
          <a:xfrm>
            <a:off x="1028700" y="879659"/>
            <a:ext cx="8115300" cy="7586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800"/>
              </a:lnSpc>
              <a:defRPr sz="5800" b="1" spc="-92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Luxury is not simply…</a:t>
            </a:r>
          </a:p>
        </p:txBody>
      </p:sp>
      <p:sp>
        <p:nvSpPr>
          <p:cNvPr id="134" name="TextBox 9"/>
          <p:cNvSpPr txBox="1"/>
          <p:nvPr/>
        </p:nvSpPr>
        <p:spPr>
          <a:xfrm>
            <a:off x="9992035" y="879659"/>
            <a:ext cx="7920309" cy="1383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800"/>
              </a:lnSpc>
              <a:defRPr sz="5800" b="1" spc="-174">
                <a:solidFill>
                  <a:srgbClr val="080808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Luxury is…</a:t>
            </a:r>
          </a:p>
        </p:txBody>
      </p:sp>
      <p:sp>
        <p:nvSpPr>
          <p:cNvPr id="135" name="TextBox 10"/>
          <p:cNvSpPr txBox="1"/>
          <p:nvPr/>
        </p:nvSpPr>
        <p:spPr>
          <a:xfrm>
            <a:off x="1303647" y="2507713"/>
            <a:ext cx="7630577" cy="4552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Wagyu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Caviar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Lobster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Truffles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Expensive ingredients</a:t>
            </a:r>
          </a:p>
          <a:p>
            <a:pPr>
              <a:lnSpc>
                <a:spcPts val="3000"/>
              </a:lnSpc>
            </a:pPr>
            <a:endParaRPr/>
          </a:p>
        </p:txBody>
      </p:sp>
      <p:sp>
        <p:nvSpPr>
          <p:cNvPr id="136" name="TextBox 11"/>
          <p:cNvSpPr txBox="1"/>
          <p:nvPr/>
        </p:nvSpPr>
        <p:spPr>
          <a:xfrm>
            <a:off x="9975345" y="2341496"/>
            <a:ext cx="7630578" cy="5314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Thoughtful execution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Emotional connection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Elevated presentation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Exceptional hospitality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Storytelling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Attention to detail</a:t>
            </a:r>
          </a:p>
          <a:p>
            <a:pPr>
              <a:lnSpc>
                <a:spcPts val="3000"/>
              </a:lnSpc>
            </a:pPr>
            <a:endParaRPr/>
          </a:p>
          <a:p>
            <a:pPr marL="473734" lvl="1" indent="-236867">
              <a:lnSpc>
                <a:spcPts val="3000"/>
              </a:lnSpc>
              <a:buSzPct val="100000"/>
              <a:buFont typeface="Arial"/>
              <a:buChar char="•"/>
              <a:defRPr sz="2100">
                <a:solidFill>
                  <a:srgbClr val="151515"/>
                </a:solidFill>
                <a:latin typeface="Poppins"/>
                <a:ea typeface="Poppins"/>
                <a:cs typeface="Poppins"/>
                <a:sym typeface="Poppins"/>
              </a:defRPr>
            </a:pPr>
            <a:r>
              <a:t> Creating memorable experiences.. MY STORY!!</a:t>
            </a:r>
          </a:p>
        </p:txBody>
      </p:sp>
      <p:sp>
        <p:nvSpPr>
          <p:cNvPr id="137" name="Freeform 12"/>
          <p:cNvSpPr/>
          <p:nvPr/>
        </p:nvSpPr>
        <p:spPr>
          <a:xfrm>
            <a:off x="0" y="9064163"/>
            <a:ext cx="18288000" cy="1222837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Freeform 2"/>
          <p:cNvSpPr/>
          <p:nvPr/>
        </p:nvSpPr>
        <p:spPr>
          <a:xfrm>
            <a:off x="2726708" y="5937598"/>
            <a:ext cx="416775" cy="51511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0" name="Freeform 3"/>
          <p:cNvSpPr/>
          <p:nvPr/>
        </p:nvSpPr>
        <p:spPr>
          <a:xfrm>
            <a:off x="-10172" y="0"/>
            <a:ext cx="18308344" cy="10287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1" name="Freeform 4"/>
          <p:cNvSpPr/>
          <p:nvPr/>
        </p:nvSpPr>
        <p:spPr>
          <a:xfrm>
            <a:off x="-10172" y="3395779"/>
            <a:ext cx="18148306" cy="35389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2" name="TextBox 5"/>
          <p:cNvSpPr txBox="1"/>
          <p:nvPr/>
        </p:nvSpPr>
        <p:spPr>
          <a:xfrm>
            <a:off x="381148" y="4604701"/>
            <a:ext cx="17525704" cy="880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7200"/>
              </a:lnSpc>
              <a:defRPr sz="5100" b="1"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rPr dirty="0"/>
              <a:t>Luxury </a:t>
            </a:r>
            <a:r>
              <a:rPr dirty="0" err="1"/>
              <a:t>isnt</a:t>
            </a:r>
            <a:r>
              <a:rPr dirty="0"/>
              <a:t> about extravagance, it</a:t>
            </a:r>
            <a:r>
              <a:rPr lang="en-US" dirty="0"/>
              <a:t>'</a:t>
            </a:r>
            <a:r>
              <a:rPr dirty="0"/>
              <a:t>s about intention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Freeform 3"/>
          <p:cNvSpPr/>
          <p:nvPr/>
        </p:nvSpPr>
        <p:spPr>
          <a:xfrm>
            <a:off x="13081790" y="4294771"/>
            <a:ext cx="4164167" cy="45537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2" y="0"/>
                </a:moveTo>
                <a:lnTo>
                  <a:pt x="20168" y="0"/>
                </a:lnTo>
                <a:cubicBezTo>
                  <a:pt x="20548" y="0"/>
                  <a:pt x="20912" y="138"/>
                  <a:pt x="21181" y="383"/>
                </a:cubicBezTo>
                <a:cubicBezTo>
                  <a:pt x="21449" y="629"/>
                  <a:pt x="21600" y="962"/>
                  <a:pt x="21600" y="1309"/>
                </a:cubicBezTo>
                <a:lnTo>
                  <a:pt x="21600" y="20291"/>
                </a:lnTo>
                <a:cubicBezTo>
                  <a:pt x="21600" y="20638"/>
                  <a:pt x="21449" y="20971"/>
                  <a:pt x="21181" y="21217"/>
                </a:cubicBezTo>
                <a:cubicBezTo>
                  <a:pt x="20912" y="21462"/>
                  <a:pt x="20548" y="21600"/>
                  <a:pt x="20168" y="21600"/>
                </a:cubicBezTo>
                <a:lnTo>
                  <a:pt x="1432" y="21600"/>
                </a:lnTo>
                <a:cubicBezTo>
                  <a:pt x="1052" y="21600"/>
                  <a:pt x="688" y="21462"/>
                  <a:pt x="419" y="21217"/>
                </a:cubicBezTo>
                <a:cubicBezTo>
                  <a:pt x="151" y="20971"/>
                  <a:pt x="0" y="20638"/>
                  <a:pt x="0" y="20291"/>
                </a:cubicBezTo>
                <a:lnTo>
                  <a:pt x="0" y="1309"/>
                </a:lnTo>
                <a:cubicBezTo>
                  <a:pt x="0" y="962"/>
                  <a:pt x="151" y="629"/>
                  <a:pt x="419" y="383"/>
                </a:cubicBezTo>
                <a:cubicBezTo>
                  <a:pt x="688" y="138"/>
                  <a:pt x="1052" y="0"/>
                  <a:pt x="1432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5" name="Freeform 4"/>
          <p:cNvSpPr/>
          <p:nvPr/>
        </p:nvSpPr>
        <p:spPr>
          <a:xfrm>
            <a:off x="9343187" y="876913"/>
            <a:ext cx="3395703" cy="25085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6" name="AutoShape 5"/>
          <p:cNvSpPr/>
          <p:nvPr/>
        </p:nvSpPr>
        <p:spPr>
          <a:xfrm flipH="1">
            <a:off x="1204073" y="3854870"/>
            <a:ext cx="3238" cy="4666634"/>
          </a:xfrm>
          <a:prstGeom prst="line">
            <a:avLst/>
          </a:prstGeom>
          <a:ln w="38100">
            <a:solidFill>
              <a:srgbClr val="FF4E1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7" name="Freeform 7"/>
          <p:cNvSpPr/>
          <p:nvPr/>
        </p:nvSpPr>
        <p:spPr>
          <a:xfrm>
            <a:off x="1104061" y="3854870"/>
            <a:ext cx="225549" cy="225549"/>
          </a:xfrm>
          <a:prstGeom prst="ellipse">
            <a:avLst/>
          </a:prstGeom>
          <a:solidFill>
            <a:srgbClr val="FF4E12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8" name="Freeform 10"/>
          <p:cNvSpPr/>
          <p:nvPr/>
        </p:nvSpPr>
        <p:spPr>
          <a:xfrm>
            <a:off x="1091301" y="6457562"/>
            <a:ext cx="225549" cy="225549"/>
          </a:xfrm>
          <a:prstGeom prst="ellipse">
            <a:avLst/>
          </a:prstGeom>
          <a:solidFill>
            <a:srgbClr val="FF4E12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9" name="Freeform 13"/>
          <p:cNvSpPr/>
          <p:nvPr/>
        </p:nvSpPr>
        <p:spPr>
          <a:xfrm>
            <a:off x="1091301" y="4959934"/>
            <a:ext cx="225549" cy="225549"/>
          </a:xfrm>
          <a:prstGeom prst="ellipse">
            <a:avLst/>
          </a:prstGeom>
          <a:solidFill>
            <a:srgbClr val="FFA21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0" name="Freeform 16"/>
          <p:cNvSpPr/>
          <p:nvPr/>
        </p:nvSpPr>
        <p:spPr>
          <a:xfrm>
            <a:off x="11655327" y="5058278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1" name="Freeform 19"/>
          <p:cNvSpPr/>
          <p:nvPr/>
        </p:nvSpPr>
        <p:spPr>
          <a:xfrm>
            <a:off x="11908669" y="5058278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2" name="Freeform 22"/>
          <p:cNvSpPr/>
          <p:nvPr/>
        </p:nvSpPr>
        <p:spPr>
          <a:xfrm>
            <a:off x="12164835" y="5058278"/>
            <a:ext cx="170443" cy="170443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3" name="Freeform 24"/>
          <p:cNvSpPr/>
          <p:nvPr/>
        </p:nvSpPr>
        <p:spPr>
          <a:xfrm>
            <a:off x="243192" y="949461"/>
            <a:ext cx="3395703" cy="25085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4" name="Freeform 25"/>
          <p:cNvSpPr/>
          <p:nvPr/>
        </p:nvSpPr>
        <p:spPr>
          <a:xfrm>
            <a:off x="4791419" y="876913"/>
            <a:ext cx="3395704" cy="250857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5" name="Freeform 26"/>
          <p:cNvSpPr/>
          <p:nvPr/>
        </p:nvSpPr>
        <p:spPr>
          <a:xfrm>
            <a:off x="14054193" y="700859"/>
            <a:ext cx="3395704" cy="250857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6" name="Freeform 28"/>
          <p:cNvSpPr/>
          <p:nvPr/>
        </p:nvSpPr>
        <p:spPr>
          <a:xfrm>
            <a:off x="8574723" y="3564189"/>
            <a:ext cx="4164167" cy="4553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2" y="0"/>
                </a:moveTo>
                <a:lnTo>
                  <a:pt x="20168" y="0"/>
                </a:lnTo>
                <a:cubicBezTo>
                  <a:pt x="20548" y="0"/>
                  <a:pt x="20912" y="138"/>
                  <a:pt x="21181" y="383"/>
                </a:cubicBezTo>
                <a:cubicBezTo>
                  <a:pt x="21449" y="629"/>
                  <a:pt x="21600" y="962"/>
                  <a:pt x="21600" y="1309"/>
                </a:cubicBezTo>
                <a:lnTo>
                  <a:pt x="21600" y="20291"/>
                </a:lnTo>
                <a:cubicBezTo>
                  <a:pt x="21600" y="20638"/>
                  <a:pt x="21449" y="20971"/>
                  <a:pt x="21181" y="21217"/>
                </a:cubicBezTo>
                <a:cubicBezTo>
                  <a:pt x="20912" y="21462"/>
                  <a:pt x="20548" y="21600"/>
                  <a:pt x="20168" y="21600"/>
                </a:cubicBezTo>
                <a:lnTo>
                  <a:pt x="1432" y="21600"/>
                </a:lnTo>
                <a:cubicBezTo>
                  <a:pt x="1052" y="21600"/>
                  <a:pt x="688" y="21462"/>
                  <a:pt x="419" y="21217"/>
                </a:cubicBezTo>
                <a:cubicBezTo>
                  <a:pt x="151" y="20971"/>
                  <a:pt x="0" y="20638"/>
                  <a:pt x="0" y="20291"/>
                </a:cubicBezTo>
                <a:lnTo>
                  <a:pt x="0" y="1309"/>
                </a:lnTo>
                <a:cubicBezTo>
                  <a:pt x="0" y="962"/>
                  <a:pt x="151" y="629"/>
                  <a:pt x="419" y="383"/>
                </a:cubicBezTo>
                <a:cubicBezTo>
                  <a:pt x="688" y="138"/>
                  <a:pt x="1052" y="0"/>
                  <a:pt x="1432" y="0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7" name="Freeform 29"/>
          <p:cNvSpPr/>
          <p:nvPr/>
        </p:nvSpPr>
        <p:spPr>
          <a:xfrm>
            <a:off x="6489270" y="2703476"/>
            <a:ext cx="2064437" cy="2629855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8" name="TextBox 30"/>
          <p:cNvSpPr txBox="1"/>
          <p:nvPr/>
        </p:nvSpPr>
        <p:spPr>
          <a:xfrm>
            <a:off x="5392292" y="1697019"/>
            <a:ext cx="2064944" cy="469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200" b="1" spc="-32">
                <a:solidFill>
                  <a:srgbClr val="151515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Flavor</a:t>
            </a:r>
          </a:p>
        </p:txBody>
      </p:sp>
      <p:sp>
        <p:nvSpPr>
          <p:cNvPr id="159" name="TextBox 31"/>
          <p:cNvSpPr txBox="1"/>
          <p:nvPr/>
        </p:nvSpPr>
        <p:spPr>
          <a:xfrm>
            <a:off x="745276" y="1735517"/>
            <a:ext cx="2064944" cy="469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200" b="1" spc="-32">
                <a:solidFill>
                  <a:srgbClr val="151515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Memory</a:t>
            </a:r>
          </a:p>
        </p:txBody>
      </p:sp>
      <p:sp>
        <p:nvSpPr>
          <p:cNvPr id="160" name="TextBox 32"/>
          <p:cNvSpPr txBox="1"/>
          <p:nvPr/>
        </p:nvSpPr>
        <p:spPr>
          <a:xfrm>
            <a:off x="14717574" y="1572631"/>
            <a:ext cx="2068940" cy="469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200" b="1" spc="-32">
                <a:solidFill>
                  <a:srgbClr val="151515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Identity</a:t>
            </a:r>
          </a:p>
        </p:txBody>
      </p:sp>
      <p:sp>
        <p:nvSpPr>
          <p:cNvPr id="161" name="TextBox 33"/>
          <p:cNvSpPr txBox="1"/>
          <p:nvPr/>
        </p:nvSpPr>
        <p:spPr>
          <a:xfrm>
            <a:off x="3471328" y="206591"/>
            <a:ext cx="11345342" cy="7586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5800"/>
              </a:lnSpc>
              <a:defRPr sz="5800" b="1" spc="-92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What’s Cooking in the Pot </a:t>
            </a:r>
          </a:p>
        </p:txBody>
      </p:sp>
      <p:sp>
        <p:nvSpPr>
          <p:cNvPr id="162" name="TextBox 34"/>
          <p:cNvSpPr txBox="1"/>
          <p:nvPr/>
        </p:nvSpPr>
        <p:spPr>
          <a:xfrm>
            <a:off x="1620609" y="4228096"/>
            <a:ext cx="6435196" cy="3428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800"/>
              </a:lnSpc>
              <a:defRPr sz="2000">
                <a:solidFill>
                  <a:srgbClr val="080808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Every comfort dish has a story </a:t>
            </a:r>
          </a:p>
        </p:txBody>
      </p:sp>
      <p:sp>
        <p:nvSpPr>
          <p:cNvPr id="163" name="TextBox 35"/>
          <p:cNvSpPr txBox="1"/>
          <p:nvPr/>
        </p:nvSpPr>
        <p:spPr>
          <a:xfrm>
            <a:off x="1582026" y="3873877"/>
            <a:ext cx="5232356" cy="3080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400"/>
              </a:lnSpc>
              <a:defRPr sz="2200" b="1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Memory: </a:t>
            </a:r>
          </a:p>
        </p:txBody>
      </p:sp>
      <p:sp>
        <p:nvSpPr>
          <p:cNvPr id="164" name="TextBox 36"/>
          <p:cNvSpPr txBox="1"/>
          <p:nvPr/>
        </p:nvSpPr>
        <p:spPr>
          <a:xfrm>
            <a:off x="1573823" y="5334711"/>
            <a:ext cx="6435195" cy="6984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800"/>
              </a:lnSpc>
              <a:defRPr sz="2000">
                <a:solidFill>
                  <a:srgbClr val="080808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Bold, familiar flavors create emotional recognition and connections. </a:t>
            </a:r>
          </a:p>
        </p:txBody>
      </p:sp>
      <p:sp>
        <p:nvSpPr>
          <p:cNvPr id="165" name="TextBox 37"/>
          <p:cNvSpPr txBox="1"/>
          <p:nvPr/>
        </p:nvSpPr>
        <p:spPr>
          <a:xfrm>
            <a:off x="1582026" y="4978984"/>
            <a:ext cx="5609164" cy="30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400"/>
              </a:lnSpc>
              <a:defRPr sz="2200" b="1">
                <a:solidFill>
                  <a:srgbClr val="FFA219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Flavor</a:t>
            </a:r>
          </a:p>
        </p:txBody>
      </p:sp>
      <p:sp>
        <p:nvSpPr>
          <p:cNvPr id="166" name="TextBox 38"/>
          <p:cNvSpPr txBox="1"/>
          <p:nvPr/>
        </p:nvSpPr>
        <p:spPr>
          <a:xfrm>
            <a:off x="1573823" y="8153203"/>
            <a:ext cx="6435195" cy="3428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800"/>
              </a:lnSpc>
              <a:defRPr sz="2000">
                <a:solidFill>
                  <a:srgbClr val="080808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A reflection and story of where you come from</a:t>
            </a:r>
          </a:p>
        </p:txBody>
      </p:sp>
      <p:sp>
        <p:nvSpPr>
          <p:cNvPr id="167" name="TextBox 39"/>
          <p:cNvSpPr txBox="1"/>
          <p:nvPr/>
        </p:nvSpPr>
        <p:spPr>
          <a:xfrm>
            <a:off x="1573823" y="6425810"/>
            <a:ext cx="6117035" cy="3080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400"/>
              </a:lnSpc>
              <a:defRPr sz="2200" b="1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Hospitality </a:t>
            </a:r>
          </a:p>
        </p:txBody>
      </p:sp>
      <p:sp>
        <p:nvSpPr>
          <p:cNvPr id="168" name="TextBox 40"/>
          <p:cNvSpPr txBox="1"/>
          <p:nvPr/>
        </p:nvSpPr>
        <p:spPr>
          <a:xfrm>
            <a:off x="9775849" y="1634948"/>
            <a:ext cx="2388987" cy="4693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700"/>
              </a:lnSpc>
              <a:defRPr sz="3200" b="1" spc="-32">
                <a:solidFill>
                  <a:srgbClr val="151515"/>
                </a:solidFill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Hospitality </a:t>
            </a:r>
          </a:p>
        </p:txBody>
      </p:sp>
      <p:sp>
        <p:nvSpPr>
          <p:cNvPr id="169" name="TextBox 41"/>
          <p:cNvSpPr txBox="1"/>
          <p:nvPr/>
        </p:nvSpPr>
        <p:spPr>
          <a:xfrm>
            <a:off x="1573823" y="7873738"/>
            <a:ext cx="6117035" cy="3080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400"/>
              </a:lnSpc>
              <a:defRPr sz="2200" b="1">
                <a:solidFill>
                  <a:srgbClr val="F49453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Identity </a:t>
            </a:r>
          </a:p>
        </p:txBody>
      </p:sp>
      <p:sp>
        <p:nvSpPr>
          <p:cNvPr id="170" name="TextBox 42"/>
          <p:cNvSpPr txBox="1"/>
          <p:nvPr/>
        </p:nvSpPr>
        <p:spPr>
          <a:xfrm>
            <a:off x="1573823" y="6781538"/>
            <a:ext cx="6435195" cy="698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2800"/>
              </a:lnSpc>
              <a:defRPr sz="2000">
                <a:solidFill>
                  <a:srgbClr val="080808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Comfort food is generosity on a plate...it is a love language </a:t>
            </a:r>
          </a:p>
        </p:txBody>
      </p:sp>
      <p:sp>
        <p:nvSpPr>
          <p:cNvPr id="171" name="Freeform 43"/>
          <p:cNvSpPr/>
          <p:nvPr/>
        </p:nvSpPr>
        <p:spPr>
          <a:xfrm>
            <a:off x="0" y="9064163"/>
            <a:ext cx="18288000" cy="1222837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2" name="Freeform 45"/>
          <p:cNvSpPr/>
          <p:nvPr/>
        </p:nvSpPr>
        <p:spPr>
          <a:xfrm>
            <a:off x="1104061" y="7905490"/>
            <a:ext cx="225549" cy="225549"/>
          </a:xfrm>
          <a:prstGeom prst="ellipse">
            <a:avLst/>
          </a:prstGeom>
          <a:solidFill>
            <a:srgbClr val="FFA21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Freeform 2"/>
          <p:cNvSpPr/>
          <p:nvPr/>
        </p:nvSpPr>
        <p:spPr>
          <a:xfrm>
            <a:off x="2726708" y="5937598"/>
            <a:ext cx="416775" cy="51511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5" name="Freeform 3"/>
          <p:cNvSpPr/>
          <p:nvPr/>
        </p:nvSpPr>
        <p:spPr>
          <a:xfrm>
            <a:off x="-48919" y="0"/>
            <a:ext cx="18308345" cy="10287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6" name="Freeform 4"/>
          <p:cNvSpPr/>
          <p:nvPr/>
        </p:nvSpPr>
        <p:spPr>
          <a:xfrm>
            <a:off x="-10172" y="3395779"/>
            <a:ext cx="18148306" cy="353892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7" name="TextBox 5"/>
          <p:cNvSpPr txBox="1"/>
          <p:nvPr/>
        </p:nvSpPr>
        <p:spPr>
          <a:xfrm>
            <a:off x="1552551" y="4230518"/>
            <a:ext cx="15022860" cy="8804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7200"/>
              </a:lnSpc>
              <a:defRPr sz="5100" b="1"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t>Luxury doesn’t always mean spending more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roup 2"/>
          <p:cNvGrpSpPr/>
          <p:nvPr/>
        </p:nvGrpSpPr>
        <p:grpSpPr>
          <a:xfrm>
            <a:off x="-527124" y="2579501"/>
            <a:ext cx="6762923" cy="7492542"/>
            <a:chOff x="0" y="0"/>
            <a:chExt cx="6762922" cy="7492541"/>
          </a:xfrm>
        </p:grpSpPr>
        <p:pic>
          <p:nvPicPr>
            <p:cNvPr id="179" name="Picture 3" descr="Picture 3"/>
            <p:cNvPicPr>
              <a:picLocks noChangeAspect="1"/>
            </p:cNvPicPr>
            <p:nvPr/>
          </p:nvPicPr>
          <p:blipFill>
            <a:blip r:embed="rId2"/>
            <a:srcRect l="20029" r="20029"/>
            <a:stretch>
              <a:fillRect/>
            </a:stretch>
          </p:blipFill>
          <p:spPr>
            <a:xfrm>
              <a:off x="0" y="-1"/>
              <a:ext cx="3333837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0" name="Picture 4" descr="Picture 4"/>
            <p:cNvPicPr>
              <a:picLocks noChangeAspect="1"/>
            </p:cNvPicPr>
            <p:nvPr/>
          </p:nvPicPr>
          <p:blipFill>
            <a:blip r:embed="rId3"/>
            <a:srcRect l="20423" r="20423"/>
            <a:stretch>
              <a:fillRect/>
            </a:stretch>
          </p:blipFill>
          <p:spPr>
            <a:xfrm>
              <a:off x="3429086" y="-1"/>
              <a:ext cx="3333837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1" name="Picture 5" descr="Picture 5"/>
            <p:cNvPicPr>
              <a:picLocks noChangeAspect="1"/>
            </p:cNvPicPr>
            <p:nvPr/>
          </p:nvPicPr>
          <p:blipFill>
            <a:blip r:embed="rId4"/>
            <a:srcRect l="8987" r="8987"/>
            <a:stretch>
              <a:fillRect/>
            </a:stretch>
          </p:blipFill>
          <p:spPr>
            <a:xfrm>
              <a:off x="-1" y="3793895"/>
              <a:ext cx="3333838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2" name="Picture 6" descr="Picture 6"/>
            <p:cNvPicPr>
              <a:picLocks noChangeAspect="1"/>
            </p:cNvPicPr>
            <p:nvPr/>
          </p:nvPicPr>
          <p:blipFill>
            <a:blip r:embed="rId5"/>
            <a:srcRect l="19927" r="19927"/>
            <a:stretch>
              <a:fillRect/>
            </a:stretch>
          </p:blipFill>
          <p:spPr>
            <a:xfrm>
              <a:off x="3429085" y="3793895"/>
              <a:ext cx="3333837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84" name="Freeform 8"/>
          <p:cNvSpPr/>
          <p:nvPr/>
        </p:nvSpPr>
        <p:spPr>
          <a:xfrm>
            <a:off x="6111436" y="6191039"/>
            <a:ext cx="12036999" cy="38877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" y="0"/>
                </a:moveTo>
                <a:lnTo>
                  <a:pt x="21429" y="0"/>
                </a:lnTo>
                <a:cubicBezTo>
                  <a:pt x="21523" y="0"/>
                  <a:pt x="21600" y="238"/>
                  <a:pt x="21600" y="530"/>
                </a:cubicBezTo>
                <a:lnTo>
                  <a:pt x="21600" y="21070"/>
                </a:lnTo>
                <a:cubicBezTo>
                  <a:pt x="21600" y="21210"/>
                  <a:pt x="21582" y="21345"/>
                  <a:pt x="21550" y="21445"/>
                </a:cubicBezTo>
                <a:cubicBezTo>
                  <a:pt x="21518" y="21544"/>
                  <a:pt x="21474" y="21600"/>
                  <a:pt x="21429" y="21600"/>
                </a:cubicBezTo>
                <a:lnTo>
                  <a:pt x="171" y="21600"/>
                </a:lnTo>
                <a:cubicBezTo>
                  <a:pt x="126" y="21600"/>
                  <a:pt x="82" y="21544"/>
                  <a:pt x="50" y="21445"/>
                </a:cubicBezTo>
                <a:cubicBezTo>
                  <a:pt x="18" y="21345"/>
                  <a:pt x="0" y="21210"/>
                  <a:pt x="0" y="21070"/>
                </a:cubicBezTo>
                <a:lnTo>
                  <a:pt x="0" y="530"/>
                </a:lnTo>
                <a:cubicBezTo>
                  <a:pt x="0" y="390"/>
                  <a:pt x="18" y="255"/>
                  <a:pt x="50" y="155"/>
                </a:cubicBezTo>
                <a:cubicBezTo>
                  <a:pt x="82" y="56"/>
                  <a:pt x="126" y="0"/>
                  <a:pt x="171" y="0"/>
                </a:cubicBez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5" name="Freeform 10"/>
          <p:cNvSpPr/>
          <p:nvPr/>
        </p:nvSpPr>
        <p:spPr>
          <a:xfrm>
            <a:off x="6217851" y="2994465"/>
            <a:ext cx="5310347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52" y="0"/>
                </a:moveTo>
                <a:lnTo>
                  <a:pt x="19348" y="0"/>
                </a:lnTo>
                <a:cubicBezTo>
                  <a:pt x="20592" y="0"/>
                  <a:pt x="21600" y="4330"/>
                  <a:pt x="21600" y="9672"/>
                </a:cubicBezTo>
                <a:lnTo>
                  <a:pt x="21600" y="11928"/>
                </a:lnTo>
                <a:cubicBezTo>
                  <a:pt x="21600" y="17270"/>
                  <a:pt x="20592" y="21600"/>
                  <a:pt x="19348" y="21600"/>
                </a:cubicBezTo>
                <a:lnTo>
                  <a:pt x="2252" y="21600"/>
                </a:lnTo>
                <a:cubicBezTo>
                  <a:pt x="1008" y="21600"/>
                  <a:pt x="0" y="17270"/>
                  <a:pt x="0" y="11928"/>
                </a:cubicBezTo>
                <a:lnTo>
                  <a:pt x="0" y="9672"/>
                </a:lnTo>
                <a:cubicBezTo>
                  <a:pt x="0" y="4330"/>
                  <a:pt x="1008" y="0"/>
                  <a:pt x="2252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6" name="Freeform 13"/>
          <p:cNvSpPr/>
          <p:nvPr/>
        </p:nvSpPr>
        <p:spPr>
          <a:xfrm>
            <a:off x="6517702" y="4778812"/>
            <a:ext cx="5310347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52" y="0"/>
                </a:moveTo>
                <a:lnTo>
                  <a:pt x="19348" y="0"/>
                </a:lnTo>
                <a:cubicBezTo>
                  <a:pt x="20592" y="0"/>
                  <a:pt x="21600" y="4330"/>
                  <a:pt x="21600" y="9672"/>
                </a:cubicBezTo>
                <a:lnTo>
                  <a:pt x="21600" y="11928"/>
                </a:lnTo>
                <a:cubicBezTo>
                  <a:pt x="21600" y="17270"/>
                  <a:pt x="20592" y="21600"/>
                  <a:pt x="19348" y="21600"/>
                </a:cubicBezTo>
                <a:lnTo>
                  <a:pt x="2252" y="21600"/>
                </a:lnTo>
                <a:cubicBezTo>
                  <a:pt x="1008" y="21600"/>
                  <a:pt x="0" y="17270"/>
                  <a:pt x="0" y="11928"/>
                </a:cubicBezTo>
                <a:lnTo>
                  <a:pt x="0" y="9672"/>
                </a:lnTo>
                <a:cubicBezTo>
                  <a:pt x="0" y="4330"/>
                  <a:pt x="1008" y="0"/>
                  <a:pt x="2252" y="0"/>
                </a:cubicBezTo>
                <a:close/>
              </a:path>
            </a:pathLst>
          </a:custGeom>
          <a:solidFill>
            <a:srgbClr val="FFF85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7" name="Freeform 16"/>
          <p:cNvSpPr/>
          <p:nvPr/>
        </p:nvSpPr>
        <p:spPr>
          <a:xfrm>
            <a:off x="11972345" y="1978567"/>
            <a:ext cx="5286955" cy="12362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72" y="0"/>
                </a:moveTo>
                <a:lnTo>
                  <a:pt x="19328" y="0"/>
                </a:lnTo>
                <a:cubicBezTo>
                  <a:pt x="19931" y="0"/>
                  <a:pt x="20509" y="1024"/>
                  <a:pt x="20935" y="2845"/>
                </a:cubicBezTo>
                <a:cubicBezTo>
                  <a:pt x="21361" y="4667"/>
                  <a:pt x="21600" y="7138"/>
                  <a:pt x="21600" y="9715"/>
                </a:cubicBezTo>
                <a:lnTo>
                  <a:pt x="21600" y="11885"/>
                </a:lnTo>
                <a:cubicBezTo>
                  <a:pt x="21600" y="17251"/>
                  <a:pt x="20583" y="21600"/>
                  <a:pt x="19328" y="21600"/>
                </a:cubicBezTo>
                <a:lnTo>
                  <a:pt x="2272" y="21600"/>
                </a:lnTo>
                <a:cubicBezTo>
                  <a:pt x="1669" y="21600"/>
                  <a:pt x="1091" y="20576"/>
                  <a:pt x="665" y="18755"/>
                </a:cubicBezTo>
                <a:cubicBezTo>
                  <a:pt x="239" y="16933"/>
                  <a:pt x="0" y="14462"/>
                  <a:pt x="0" y="11885"/>
                </a:cubicBezTo>
                <a:lnTo>
                  <a:pt x="0" y="9715"/>
                </a:lnTo>
                <a:cubicBezTo>
                  <a:pt x="0" y="7138"/>
                  <a:pt x="239" y="4667"/>
                  <a:pt x="665" y="2845"/>
                </a:cubicBezTo>
                <a:cubicBezTo>
                  <a:pt x="1091" y="1024"/>
                  <a:pt x="1669" y="0"/>
                  <a:pt x="2272" y="0"/>
                </a:cubicBezTo>
                <a:close/>
              </a:path>
            </a:pathLst>
          </a:custGeom>
          <a:solidFill>
            <a:srgbClr val="FE330A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8" name="Freeform 19"/>
          <p:cNvSpPr/>
          <p:nvPr/>
        </p:nvSpPr>
        <p:spPr>
          <a:xfrm>
            <a:off x="11972345" y="3729359"/>
            <a:ext cx="5286955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72" y="0"/>
                </a:moveTo>
                <a:lnTo>
                  <a:pt x="19328" y="0"/>
                </a:lnTo>
                <a:cubicBezTo>
                  <a:pt x="19931" y="0"/>
                  <a:pt x="20509" y="1024"/>
                  <a:pt x="20935" y="2845"/>
                </a:cubicBezTo>
                <a:cubicBezTo>
                  <a:pt x="21361" y="4667"/>
                  <a:pt x="21600" y="7138"/>
                  <a:pt x="21600" y="9715"/>
                </a:cubicBezTo>
                <a:lnTo>
                  <a:pt x="21600" y="11885"/>
                </a:lnTo>
                <a:cubicBezTo>
                  <a:pt x="21600" y="17251"/>
                  <a:pt x="20583" y="21600"/>
                  <a:pt x="19328" y="21600"/>
                </a:cubicBezTo>
                <a:lnTo>
                  <a:pt x="2272" y="21600"/>
                </a:lnTo>
                <a:cubicBezTo>
                  <a:pt x="1669" y="21600"/>
                  <a:pt x="1091" y="20576"/>
                  <a:pt x="665" y="18755"/>
                </a:cubicBezTo>
                <a:cubicBezTo>
                  <a:pt x="239" y="16933"/>
                  <a:pt x="0" y="14462"/>
                  <a:pt x="0" y="11885"/>
                </a:cubicBezTo>
                <a:lnTo>
                  <a:pt x="0" y="9715"/>
                </a:lnTo>
                <a:cubicBezTo>
                  <a:pt x="0" y="7138"/>
                  <a:pt x="239" y="4667"/>
                  <a:pt x="665" y="2845"/>
                </a:cubicBezTo>
                <a:cubicBezTo>
                  <a:pt x="1091" y="1024"/>
                  <a:pt x="1669" y="0"/>
                  <a:pt x="2272" y="0"/>
                </a:cubicBezTo>
                <a:close/>
              </a:path>
            </a:pathLst>
          </a:custGeom>
          <a:solidFill>
            <a:srgbClr val="7042D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89" name="Freeform 22"/>
          <p:cNvSpPr/>
          <p:nvPr/>
        </p:nvSpPr>
        <p:spPr>
          <a:xfrm>
            <a:off x="3761771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90" name="Freeform 25"/>
          <p:cNvSpPr/>
          <p:nvPr/>
        </p:nvSpPr>
        <p:spPr>
          <a:xfrm>
            <a:off x="4015113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91" name="Freeform 28"/>
          <p:cNvSpPr/>
          <p:nvPr/>
        </p:nvSpPr>
        <p:spPr>
          <a:xfrm>
            <a:off x="4271281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92" name="TextBox 30"/>
          <p:cNvSpPr txBox="1"/>
          <p:nvPr/>
        </p:nvSpPr>
        <p:spPr>
          <a:xfrm>
            <a:off x="669478" y="399525"/>
            <a:ext cx="10312903" cy="10333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7900"/>
              </a:lnSpc>
              <a:defRPr sz="7900" b="1" spc="-126">
                <a:solidFill>
                  <a:srgbClr val="FFA219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Southern Comfort </a:t>
            </a:r>
          </a:p>
        </p:txBody>
      </p:sp>
      <p:sp>
        <p:nvSpPr>
          <p:cNvPr id="193" name="TextBox 31"/>
          <p:cNvSpPr txBox="1"/>
          <p:nvPr/>
        </p:nvSpPr>
        <p:spPr>
          <a:xfrm>
            <a:off x="7896231" y="5204623"/>
            <a:ext cx="2495538" cy="563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Savory</a:t>
            </a:r>
          </a:p>
        </p:txBody>
      </p:sp>
      <p:sp>
        <p:nvSpPr>
          <p:cNvPr id="194" name="TextBox 32"/>
          <p:cNvSpPr txBox="1"/>
          <p:nvPr/>
        </p:nvSpPr>
        <p:spPr>
          <a:xfrm>
            <a:off x="13386993" y="4164022"/>
            <a:ext cx="2495537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Spice</a:t>
            </a:r>
          </a:p>
        </p:txBody>
      </p:sp>
      <p:sp>
        <p:nvSpPr>
          <p:cNvPr id="195" name="TextBox 33"/>
          <p:cNvSpPr txBox="1"/>
          <p:nvPr/>
        </p:nvSpPr>
        <p:spPr>
          <a:xfrm>
            <a:off x="13386993" y="2223400"/>
            <a:ext cx="2495537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Acidity</a:t>
            </a:r>
          </a:p>
        </p:txBody>
      </p:sp>
      <p:sp>
        <p:nvSpPr>
          <p:cNvPr id="196" name="TextBox 34"/>
          <p:cNvSpPr txBox="1"/>
          <p:nvPr/>
        </p:nvSpPr>
        <p:spPr>
          <a:xfrm>
            <a:off x="7495981" y="3293095"/>
            <a:ext cx="2495538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Sweet</a:t>
            </a:r>
          </a:p>
        </p:txBody>
      </p:sp>
      <p:sp>
        <p:nvSpPr>
          <p:cNvPr id="197" name="TextBox 35"/>
          <p:cNvSpPr txBox="1"/>
          <p:nvPr/>
        </p:nvSpPr>
        <p:spPr>
          <a:xfrm>
            <a:off x="736668" y="1505124"/>
            <a:ext cx="10791529" cy="43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3300" b="1" spc="-52">
                <a:solidFill>
                  <a:srgbClr val="151515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Elements of an elevated southern comfort bite 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3" name="Group 2"/>
          <p:cNvGrpSpPr/>
          <p:nvPr/>
        </p:nvGrpSpPr>
        <p:grpSpPr>
          <a:xfrm>
            <a:off x="-527124" y="2579501"/>
            <a:ext cx="6762923" cy="7492542"/>
            <a:chOff x="0" y="0"/>
            <a:chExt cx="6762922" cy="7492541"/>
          </a:xfrm>
        </p:grpSpPr>
        <p:pic>
          <p:nvPicPr>
            <p:cNvPr id="199" name="Picture 3" descr="Picture 3"/>
            <p:cNvPicPr>
              <a:picLocks noChangeAspect="1"/>
            </p:cNvPicPr>
            <p:nvPr/>
          </p:nvPicPr>
          <p:blipFill>
            <a:blip r:embed="rId2"/>
            <a:srcRect t="13042" b="13041"/>
            <a:stretch>
              <a:fillRect/>
            </a:stretch>
          </p:blipFill>
          <p:spPr>
            <a:xfrm>
              <a:off x="0" y="0"/>
              <a:ext cx="3333837" cy="36986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0" name="Picture 4" descr="Picture 4"/>
            <p:cNvPicPr>
              <a:picLocks noChangeAspect="1"/>
            </p:cNvPicPr>
            <p:nvPr/>
          </p:nvPicPr>
          <p:blipFill>
            <a:blip r:embed="rId3"/>
            <a:srcRect l="19973" r="19972"/>
            <a:stretch>
              <a:fillRect/>
            </a:stretch>
          </p:blipFill>
          <p:spPr>
            <a:xfrm>
              <a:off x="3429086" y="-1"/>
              <a:ext cx="3333837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1" name="Picture 5" descr="Picture 5"/>
            <p:cNvPicPr>
              <a:picLocks noChangeAspect="1"/>
            </p:cNvPicPr>
            <p:nvPr/>
          </p:nvPicPr>
          <p:blipFill>
            <a:blip r:embed="rId4"/>
            <a:srcRect l="19916" r="19916"/>
            <a:stretch>
              <a:fillRect/>
            </a:stretch>
          </p:blipFill>
          <p:spPr>
            <a:xfrm>
              <a:off x="0" y="3793895"/>
              <a:ext cx="3333836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2" name="Picture 6" descr="Picture 6"/>
            <p:cNvPicPr>
              <a:picLocks noChangeAspect="1"/>
            </p:cNvPicPr>
            <p:nvPr/>
          </p:nvPicPr>
          <p:blipFill>
            <a:blip r:embed="rId5"/>
            <a:srcRect l="19945" r="19944"/>
            <a:stretch>
              <a:fillRect/>
            </a:stretch>
          </p:blipFill>
          <p:spPr>
            <a:xfrm>
              <a:off x="3429085" y="3793895"/>
              <a:ext cx="3333838" cy="369864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04" name="Freeform 8"/>
          <p:cNvSpPr/>
          <p:nvPr/>
        </p:nvSpPr>
        <p:spPr>
          <a:xfrm>
            <a:off x="6111436" y="6191039"/>
            <a:ext cx="12036999" cy="38877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" y="0"/>
                </a:moveTo>
                <a:lnTo>
                  <a:pt x="21429" y="0"/>
                </a:lnTo>
                <a:cubicBezTo>
                  <a:pt x="21523" y="0"/>
                  <a:pt x="21600" y="238"/>
                  <a:pt x="21600" y="530"/>
                </a:cubicBezTo>
                <a:lnTo>
                  <a:pt x="21600" y="21070"/>
                </a:lnTo>
                <a:cubicBezTo>
                  <a:pt x="21600" y="21210"/>
                  <a:pt x="21582" y="21345"/>
                  <a:pt x="21550" y="21445"/>
                </a:cubicBezTo>
                <a:cubicBezTo>
                  <a:pt x="21518" y="21544"/>
                  <a:pt x="21474" y="21600"/>
                  <a:pt x="21429" y="21600"/>
                </a:cubicBezTo>
                <a:lnTo>
                  <a:pt x="171" y="21600"/>
                </a:lnTo>
                <a:cubicBezTo>
                  <a:pt x="126" y="21600"/>
                  <a:pt x="82" y="21544"/>
                  <a:pt x="50" y="21445"/>
                </a:cubicBezTo>
                <a:cubicBezTo>
                  <a:pt x="18" y="21345"/>
                  <a:pt x="0" y="21210"/>
                  <a:pt x="0" y="21070"/>
                </a:cubicBezTo>
                <a:lnTo>
                  <a:pt x="0" y="530"/>
                </a:lnTo>
                <a:cubicBezTo>
                  <a:pt x="0" y="390"/>
                  <a:pt x="18" y="255"/>
                  <a:pt x="50" y="155"/>
                </a:cubicBezTo>
                <a:cubicBezTo>
                  <a:pt x="82" y="56"/>
                  <a:pt x="126" y="0"/>
                  <a:pt x="171" y="0"/>
                </a:cubicBez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5" name="Freeform 10"/>
          <p:cNvSpPr/>
          <p:nvPr/>
        </p:nvSpPr>
        <p:spPr>
          <a:xfrm>
            <a:off x="6217851" y="2994465"/>
            <a:ext cx="5310347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52" y="0"/>
                </a:moveTo>
                <a:lnTo>
                  <a:pt x="19348" y="0"/>
                </a:lnTo>
                <a:cubicBezTo>
                  <a:pt x="20592" y="0"/>
                  <a:pt x="21600" y="4330"/>
                  <a:pt x="21600" y="9672"/>
                </a:cubicBezTo>
                <a:lnTo>
                  <a:pt x="21600" y="11928"/>
                </a:lnTo>
                <a:cubicBezTo>
                  <a:pt x="21600" y="17270"/>
                  <a:pt x="20592" y="21600"/>
                  <a:pt x="19348" y="21600"/>
                </a:cubicBezTo>
                <a:lnTo>
                  <a:pt x="2252" y="21600"/>
                </a:lnTo>
                <a:cubicBezTo>
                  <a:pt x="1008" y="21600"/>
                  <a:pt x="0" y="17270"/>
                  <a:pt x="0" y="11928"/>
                </a:cubicBezTo>
                <a:lnTo>
                  <a:pt x="0" y="9672"/>
                </a:lnTo>
                <a:cubicBezTo>
                  <a:pt x="0" y="4330"/>
                  <a:pt x="1008" y="0"/>
                  <a:pt x="2252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6" name="Freeform 13"/>
          <p:cNvSpPr/>
          <p:nvPr/>
        </p:nvSpPr>
        <p:spPr>
          <a:xfrm>
            <a:off x="6517702" y="4778812"/>
            <a:ext cx="5310347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52" y="0"/>
                </a:moveTo>
                <a:lnTo>
                  <a:pt x="19348" y="0"/>
                </a:lnTo>
                <a:cubicBezTo>
                  <a:pt x="20592" y="0"/>
                  <a:pt x="21600" y="4330"/>
                  <a:pt x="21600" y="9672"/>
                </a:cubicBezTo>
                <a:lnTo>
                  <a:pt x="21600" y="11928"/>
                </a:lnTo>
                <a:cubicBezTo>
                  <a:pt x="21600" y="17270"/>
                  <a:pt x="20592" y="21600"/>
                  <a:pt x="19348" y="21600"/>
                </a:cubicBezTo>
                <a:lnTo>
                  <a:pt x="2252" y="21600"/>
                </a:lnTo>
                <a:cubicBezTo>
                  <a:pt x="1008" y="21600"/>
                  <a:pt x="0" y="17270"/>
                  <a:pt x="0" y="11928"/>
                </a:cubicBezTo>
                <a:lnTo>
                  <a:pt x="0" y="9672"/>
                </a:lnTo>
                <a:cubicBezTo>
                  <a:pt x="0" y="4330"/>
                  <a:pt x="1008" y="0"/>
                  <a:pt x="2252" y="0"/>
                </a:cubicBezTo>
                <a:close/>
              </a:path>
            </a:pathLst>
          </a:custGeom>
          <a:solidFill>
            <a:srgbClr val="FFF859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7" name="Freeform 16"/>
          <p:cNvSpPr/>
          <p:nvPr/>
        </p:nvSpPr>
        <p:spPr>
          <a:xfrm>
            <a:off x="11972345" y="1978567"/>
            <a:ext cx="5286955" cy="12362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72" y="0"/>
                </a:moveTo>
                <a:lnTo>
                  <a:pt x="19328" y="0"/>
                </a:lnTo>
                <a:cubicBezTo>
                  <a:pt x="19931" y="0"/>
                  <a:pt x="20509" y="1024"/>
                  <a:pt x="20935" y="2845"/>
                </a:cubicBezTo>
                <a:cubicBezTo>
                  <a:pt x="21361" y="4667"/>
                  <a:pt x="21600" y="7138"/>
                  <a:pt x="21600" y="9715"/>
                </a:cubicBezTo>
                <a:lnTo>
                  <a:pt x="21600" y="11885"/>
                </a:lnTo>
                <a:cubicBezTo>
                  <a:pt x="21600" y="17251"/>
                  <a:pt x="20583" y="21600"/>
                  <a:pt x="19328" y="21600"/>
                </a:cubicBezTo>
                <a:lnTo>
                  <a:pt x="2272" y="21600"/>
                </a:lnTo>
                <a:cubicBezTo>
                  <a:pt x="1669" y="21600"/>
                  <a:pt x="1091" y="20576"/>
                  <a:pt x="665" y="18755"/>
                </a:cubicBezTo>
                <a:cubicBezTo>
                  <a:pt x="239" y="16933"/>
                  <a:pt x="0" y="14462"/>
                  <a:pt x="0" y="11885"/>
                </a:cubicBezTo>
                <a:lnTo>
                  <a:pt x="0" y="9715"/>
                </a:lnTo>
                <a:cubicBezTo>
                  <a:pt x="0" y="7138"/>
                  <a:pt x="239" y="4667"/>
                  <a:pt x="665" y="2845"/>
                </a:cubicBezTo>
                <a:cubicBezTo>
                  <a:pt x="1091" y="1024"/>
                  <a:pt x="1669" y="0"/>
                  <a:pt x="2272" y="0"/>
                </a:cubicBezTo>
                <a:close/>
              </a:path>
            </a:pathLst>
          </a:custGeom>
          <a:solidFill>
            <a:srgbClr val="FE330A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8" name="Freeform 19"/>
          <p:cNvSpPr/>
          <p:nvPr/>
        </p:nvSpPr>
        <p:spPr>
          <a:xfrm>
            <a:off x="11972345" y="3729359"/>
            <a:ext cx="5286955" cy="1236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272" y="0"/>
                </a:moveTo>
                <a:lnTo>
                  <a:pt x="19328" y="0"/>
                </a:lnTo>
                <a:cubicBezTo>
                  <a:pt x="19931" y="0"/>
                  <a:pt x="20509" y="1024"/>
                  <a:pt x="20935" y="2845"/>
                </a:cubicBezTo>
                <a:cubicBezTo>
                  <a:pt x="21361" y="4667"/>
                  <a:pt x="21600" y="7138"/>
                  <a:pt x="21600" y="9715"/>
                </a:cubicBezTo>
                <a:lnTo>
                  <a:pt x="21600" y="11885"/>
                </a:lnTo>
                <a:cubicBezTo>
                  <a:pt x="21600" y="17251"/>
                  <a:pt x="20583" y="21600"/>
                  <a:pt x="19328" y="21600"/>
                </a:cubicBezTo>
                <a:lnTo>
                  <a:pt x="2272" y="21600"/>
                </a:lnTo>
                <a:cubicBezTo>
                  <a:pt x="1669" y="21600"/>
                  <a:pt x="1091" y="20576"/>
                  <a:pt x="665" y="18755"/>
                </a:cubicBezTo>
                <a:cubicBezTo>
                  <a:pt x="239" y="16933"/>
                  <a:pt x="0" y="14462"/>
                  <a:pt x="0" y="11885"/>
                </a:cubicBezTo>
                <a:lnTo>
                  <a:pt x="0" y="9715"/>
                </a:lnTo>
                <a:cubicBezTo>
                  <a:pt x="0" y="7138"/>
                  <a:pt x="239" y="4667"/>
                  <a:pt x="665" y="2845"/>
                </a:cubicBezTo>
                <a:cubicBezTo>
                  <a:pt x="1091" y="1024"/>
                  <a:pt x="1669" y="0"/>
                  <a:pt x="2272" y="0"/>
                </a:cubicBezTo>
                <a:close/>
              </a:path>
            </a:pathLst>
          </a:custGeom>
          <a:solidFill>
            <a:srgbClr val="7042D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9" name="Freeform 22"/>
          <p:cNvSpPr/>
          <p:nvPr/>
        </p:nvSpPr>
        <p:spPr>
          <a:xfrm>
            <a:off x="3761771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0" name="Freeform 25"/>
          <p:cNvSpPr/>
          <p:nvPr/>
        </p:nvSpPr>
        <p:spPr>
          <a:xfrm>
            <a:off x="4015113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1" name="Freeform 28"/>
          <p:cNvSpPr/>
          <p:nvPr/>
        </p:nvSpPr>
        <p:spPr>
          <a:xfrm>
            <a:off x="4271281" y="5643415"/>
            <a:ext cx="170443" cy="17044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2" name="TextBox 30"/>
          <p:cNvSpPr txBox="1"/>
          <p:nvPr/>
        </p:nvSpPr>
        <p:spPr>
          <a:xfrm>
            <a:off x="669478" y="399525"/>
            <a:ext cx="10312903" cy="10333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7900"/>
              </a:lnSpc>
              <a:defRPr sz="7900" b="1" spc="-126">
                <a:solidFill>
                  <a:srgbClr val="FFA219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Southern Comfort </a:t>
            </a:r>
          </a:p>
        </p:txBody>
      </p:sp>
      <p:sp>
        <p:nvSpPr>
          <p:cNvPr id="213" name="TextBox 31"/>
          <p:cNvSpPr txBox="1"/>
          <p:nvPr/>
        </p:nvSpPr>
        <p:spPr>
          <a:xfrm>
            <a:off x="7896231" y="5204623"/>
            <a:ext cx="2495538" cy="563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Creaminess</a:t>
            </a:r>
          </a:p>
        </p:txBody>
      </p:sp>
      <p:sp>
        <p:nvSpPr>
          <p:cNvPr id="214" name="TextBox 32"/>
          <p:cNvSpPr txBox="1"/>
          <p:nvPr/>
        </p:nvSpPr>
        <p:spPr>
          <a:xfrm>
            <a:off x="13386993" y="4164022"/>
            <a:ext cx="2495537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Tenderness</a:t>
            </a:r>
          </a:p>
        </p:txBody>
      </p:sp>
      <p:sp>
        <p:nvSpPr>
          <p:cNvPr id="215" name="TextBox 33"/>
          <p:cNvSpPr txBox="1"/>
          <p:nvPr/>
        </p:nvSpPr>
        <p:spPr>
          <a:xfrm>
            <a:off x="13386993" y="2223400"/>
            <a:ext cx="2495537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Flakiness</a:t>
            </a:r>
          </a:p>
        </p:txBody>
      </p:sp>
      <p:sp>
        <p:nvSpPr>
          <p:cNvPr id="216" name="TextBox 34"/>
          <p:cNvSpPr txBox="1"/>
          <p:nvPr/>
        </p:nvSpPr>
        <p:spPr>
          <a:xfrm>
            <a:off x="7495981" y="3293095"/>
            <a:ext cx="2495538" cy="5637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4600"/>
              </a:lnSpc>
              <a:defRPr sz="33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Crunch</a:t>
            </a:r>
          </a:p>
        </p:txBody>
      </p:sp>
      <p:sp>
        <p:nvSpPr>
          <p:cNvPr id="217" name="TextBox 35"/>
          <p:cNvSpPr txBox="1"/>
          <p:nvPr/>
        </p:nvSpPr>
        <p:spPr>
          <a:xfrm>
            <a:off x="771240" y="1368073"/>
            <a:ext cx="10791529" cy="431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3300" b="1" spc="-52">
                <a:solidFill>
                  <a:srgbClr val="151515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Textures of a good southern comfort bite 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 2"/>
          <p:cNvSpPr/>
          <p:nvPr/>
        </p:nvSpPr>
        <p:spPr>
          <a:xfrm>
            <a:off x="0" y="-925830"/>
            <a:ext cx="18288000" cy="1213866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0" name="Freeform 3"/>
          <p:cNvSpPr/>
          <p:nvPr/>
        </p:nvSpPr>
        <p:spPr>
          <a:xfrm>
            <a:off x="445030" y="5964483"/>
            <a:ext cx="5345580" cy="240065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1" name="Freeform 4"/>
          <p:cNvSpPr/>
          <p:nvPr/>
        </p:nvSpPr>
        <p:spPr>
          <a:xfrm>
            <a:off x="12384926" y="858634"/>
            <a:ext cx="5355454" cy="24050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2" name="Freeform 5"/>
          <p:cNvSpPr/>
          <p:nvPr/>
        </p:nvSpPr>
        <p:spPr>
          <a:xfrm>
            <a:off x="445029" y="858633"/>
            <a:ext cx="5345097" cy="240043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3" name="TextBox 6"/>
          <p:cNvSpPr txBox="1"/>
          <p:nvPr/>
        </p:nvSpPr>
        <p:spPr>
          <a:xfrm>
            <a:off x="2474175" y="1811748"/>
            <a:ext cx="1395483" cy="4649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800"/>
              </a:lnSpc>
              <a:defRPr sz="27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Evolves </a:t>
            </a:r>
          </a:p>
        </p:txBody>
      </p:sp>
      <p:sp>
        <p:nvSpPr>
          <p:cNvPr id="224" name="TextBox 7"/>
          <p:cNvSpPr txBox="1"/>
          <p:nvPr/>
        </p:nvSpPr>
        <p:spPr>
          <a:xfrm>
            <a:off x="1425145" y="6675507"/>
            <a:ext cx="3384863" cy="898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600"/>
              </a:lnSpc>
              <a:defRPr sz="2600" b="1">
                <a:latin typeface="Canva Sans Bold"/>
                <a:ea typeface="Canva Sans Bold"/>
                <a:cs typeface="Canva Sans Bold"/>
                <a:sym typeface="Canva Sans Bold"/>
              </a:defRPr>
            </a:pPr>
            <a:r>
              <a:t>Connects </a:t>
            </a:r>
          </a:p>
          <a:p>
            <a:pPr algn="ctr">
              <a:lnSpc>
                <a:spcPts val="3600"/>
              </a:lnSpc>
              <a:defRPr sz="2600" b="1">
                <a:latin typeface="Canva Sans Bold"/>
                <a:ea typeface="Canva Sans Bold"/>
                <a:cs typeface="Canva Sans Bold"/>
                <a:sym typeface="Canva Sans Bold"/>
              </a:defRPr>
            </a:pPr>
            <a:r>
              <a:t>generations/cultures</a:t>
            </a:r>
          </a:p>
        </p:txBody>
      </p:sp>
      <p:sp>
        <p:nvSpPr>
          <p:cNvPr id="225" name="TextBox 8"/>
          <p:cNvSpPr txBox="1"/>
          <p:nvPr/>
        </p:nvSpPr>
        <p:spPr>
          <a:xfrm>
            <a:off x="13851546" y="1801689"/>
            <a:ext cx="2028990" cy="464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800"/>
              </a:lnSpc>
              <a:defRPr sz="27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Tells a story</a:t>
            </a:r>
          </a:p>
        </p:txBody>
      </p:sp>
      <p:sp>
        <p:nvSpPr>
          <p:cNvPr id="226" name="Freeform 9"/>
          <p:cNvSpPr/>
          <p:nvPr/>
        </p:nvSpPr>
        <p:spPr>
          <a:xfrm>
            <a:off x="6471973" y="3463993"/>
            <a:ext cx="5344055" cy="239996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7" name="TextBox 10"/>
          <p:cNvSpPr txBox="1"/>
          <p:nvPr/>
        </p:nvSpPr>
        <p:spPr>
          <a:xfrm>
            <a:off x="7852881" y="4406815"/>
            <a:ext cx="2582238" cy="4649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800"/>
              </a:lnSpc>
              <a:defRPr sz="27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Reflects places</a:t>
            </a:r>
          </a:p>
        </p:txBody>
      </p:sp>
      <p:sp>
        <p:nvSpPr>
          <p:cNvPr id="228" name="Freeform 11"/>
          <p:cNvSpPr/>
          <p:nvPr/>
        </p:nvSpPr>
        <p:spPr>
          <a:xfrm>
            <a:off x="12384926" y="5964483"/>
            <a:ext cx="5344057" cy="239996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9" name="TextBox 12"/>
          <p:cNvSpPr txBox="1"/>
          <p:nvPr/>
        </p:nvSpPr>
        <p:spPr>
          <a:xfrm>
            <a:off x="13346007" y="6907648"/>
            <a:ext cx="3433295" cy="464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800"/>
              </a:lnSpc>
              <a:defRPr sz="2700" b="1"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r>
              <a:t>Welcomes everyone</a:t>
            </a:r>
          </a:p>
        </p:txBody>
      </p:sp>
      <p:sp>
        <p:nvSpPr>
          <p:cNvPr id="230" name="Freeform 13"/>
          <p:cNvSpPr/>
          <p:nvPr/>
        </p:nvSpPr>
        <p:spPr>
          <a:xfrm>
            <a:off x="0" y="9064163"/>
            <a:ext cx="18288000" cy="122283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Freeform 2"/>
          <p:cNvSpPr/>
          <p:nvPr/>
        </p:nvSpPr>
        <p:spPr>
          <a:xfrm>
            <a:off x="2726708" y="5937598"/>
            <a:ext cx="416775" cy="51511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3" name="Freeform 3"/>
          <p:cNvSpPr/>
          <p:nvPr/>
        </p:nvSpPr>
        <p:spPr>
          <a:xfrm>
            <a:off x="-48919" y="0"/>
            <a:ext cx="18308345" cy="10287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4" name="Freeform 4"/>
          <p:cNvSpPr/>
          <p:nvPr/>
        </p:nvSpPr>
        <p:spPr>
          <a:xfrm>
            <a:off x="-1" y="3179695"/>
            <a:ext cx="18148306" cy="50270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5" name="TextBox 5"/>
          <p:cNvSpPr txBox="1"/>
          <p:nvPr/>
        </p:nvSpPr>
        <p:spPr>
          <a:xfrm>
            <a:off x="139695" y="4230518"/>
            <a:ext cx="17522664" cy="27092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 algn="ctr">
              <a:lnSpc>
                <a:spcPts val="7200"/>
              </a:lnSpc>
              <a:defRPr sz="5100" b="1">
                <a:latin typeface="Poppins Bold"/>
                <a:ea typeface="Poppins Bold"/>
                <a:cs typeface="Poppins Bold"/>
                <a:sym typeface="Poppins Bold"/>
              </a:defRPr>
            </a:lvl1pPr>
          </a:lstStyle>
          <a:p>
            <a:r>
              <a:rPr dirty="0"/>
              <a:t>Luxury isn’t created by one </a:t>
            </a:r>
            <a:r>
              <a:t>expensive ingredient</a:t>
            </a:r>
            <a:r>
              <a:rPr lang="en-US"/>
              <a:t>;</a:t>
            </a:r>
            <a:r>
              <a:t> </a:t>
            </a:r>
            <a:r>
              <a:rPr dirty="0"/>
              <a:t>it is built through layers of intention that transform a meal into an unforgettable experience 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TextBox 2"/>
          <p:cNvSpPr txBox="1"/>
          <p:nvPr/>
        </p:nvSpPr>
        <p:spPr>
          <a:xfrm>
            <a:off x="861057" y="524869"/>
            <a:ext cx="9243022" cy="1857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just">
              <a:lnSpc>
                <a:spcPts val="14200"/>
              </a:lnSpc>
              <a:defRPr sz="14200" b="1" spc="-228">
                <a:solidFill>
                  <a:srgbClr val="FF4E12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THANKS</a:t>
            </a:r>
          </a:p>
        </p:txBody>
      </p:sp>
      <p:sp>
        <p:nvSpPr>
          <p:cNvPr id="238" name="Freeform 4"/>
          <p:cNvSpPr/>
          <p:nvPr/>
        </p:nvSpPr>
        <p:spPr>
          <a:xfrm>
            <a:off x="861056" y="3279326"/>
            <a:ext cx="7949913" cy="55057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85" y="0"/>
                </a:moveTo>
                <a:lnTo>
                  <a:pt x="21215" y="0"/>
                </a:lnTo>
                <a:cubicBezTo>
                  <a:pt x="21317" y="0"/>
                  <a:pt x="21415" y="59"/>
                  <a:pt x="21487" y="163"/>
                </a:cubicBezTo>
                <a:cubicBezTo>
                  <a:pt x="21559" y="267"/>
                  <a:pt x="21600" y="408"/>
                  <a:pt x="21600" y="556"/>
                </a:cubicBezTo>
                <a:lnTo>
                  <a:pt x="21600" y="21044"/>
                </a:lnTo>
                <a:cubicBezTo>
                  <a:pt x="21600" y="21192"/>
                  <a:pt x="21559" y="21333"/>
                  <a:pt x="21487" y="21437"/>
                </a:cubicBezTo>
                <a:cubicBezTo>
                  <a:pt x="21415" y="21541"/>
                  <a:pt x="21317" y="21600"/>
                  <a:pt x="21215" y="21600"/>
                </a:cubicBezTo>
                <a:lnTo>
                  <a:pt x="385" y="21600"/>
                </a:lnTo>
                <a:cubicBezTo>
                  <a:pt x="283" y="21600"/>
                  <a:pt x="185" y="21541"/>
                  <a:pt x="113" y="21437"/>
                </a:cubicBezTo>
                <a:cubicBezTo>
                  <a:pt x="41" y="21333"/>
                  <a:pt x="0" y="21192"/>
                  <a:pt x="0" y="21044"/>
                </a:cubicBezTo>
                <a:lnTo>
                  <a:pt x="0" y="556"/>
                </a:lnTo>
                <a:cubicBezTo>
                  <a:pt x="0" y="408"/>
                  <a:pt x="41" y="267"/>
                  <a:pt x="113" y="163"/>
                </a:cubicBezTo>
                <a:cubicBezTo>
                  <a:pt x="185" y="59"/>
                  <a:pt x="283" y="0"/>
                  <a:pt x="385" y="0"/>
                </a:cubicBez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9" name="Freeform 6"/>
          <p:cNvSpPr/>
          <p:nvPr/>
        </p:nvSpPr>
        <p:spPr>
          <a:xfrm>
            <a:off x="9269145" y="3027725"/>
            <a:ext cx="7574627" cy="42051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32" y="0"/>
                </a:moveTo>
                <a:lnTo>
                  <a:pt x="21268" y="0"/>
                </a:lnTo>
                <a:cubicBezTo>
                  <a:pt x="21356" y="0"/>
                  <a:pt x="21441" y="63"/>
                  <a:pt x="21503" y="175"/>
                </a:cubicBezTo>
                <a:cubicBezTo>
                  <a:pt x="21565" y="287"/>
                  <a:pt x="21600" y="439"/>
                  <a:pt x="21600" y="598"/>
                </a:cubicBezTo>
                <a:lnTo>
                  <a:pt x="21600" y="21002"/>
                </a:lnTo>
                <a:cubicBezTo>
                  <a:pt x="21600" y="21332"/>
                  <a:pt x="21451" y="21600"/>
                  <a:pt x="21268" y="21600"/>
                </a:cubicBezTo>
                <a:lnTo>
                  <a:pt x="332" y="21600"/>
                </a:lnTo>
                <a:cubicBezTo>
                  <a:pt x="244" y="21600"/>
                  <a:pt x="159" y="21537"/>
                  <a:pt x="97" y="21425"/>
                </a:cubicBezTo>
                <a:cubicBezTo>
                  <a:pt x="35" y="21313"/>
                  <a:pt x="0" y="21161"/>
                  <a:pt x="0" y="21002"/>
                </a:cubicBezTo>
                <a:lnTo>
                  <a:pt x="0" y="598"/>
                </a:lnTo>
                <a:cubicBezTo>
                  <a:pt x="0" y="268"/>
                  <a:pt x="149" y="0"/>
                  <a:pt x="332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0" name="Freeform 8"/>
          <p:cNvSpPr/>
          <p:nvPr/>
        </p:nvSpPr>
        <p:spPr>
          <a:xfrm>
            <a:off x="9842064" y="3074529"/>
            <a:ext cx="6696196" cy="413794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1" name="Freeform 10"/>
          <p:cNvSpPr/>
          <p:nvPr/>
        </p:nvSpPr>
        <p:spPr>
          <a:xfrm>
            <a:off x="9269145" y="7309043"/>
            <a:ext cx="4623287" cy="8003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70" y="0"/>
                </a:moveTo>
                <a:lnTo>
                  <a:pt x="19730" y="0"/>
                </a:lnTo>
                <a:cubicBezTo>
                  <a:pt x="20763" y="0"/>
                  <a:pt x="21600" y="4835"/>
                  <a:pt x="21600" y="10800"/>
                </a:cubicBezTo>
                <a:cubicBezTo>
                  <a:pt x="21600" y="16765"/>
                  <a:pt x="20763" y="21600"/>
                  <a:pt x="19730" y="21600"/>
                </a:cubicBezTo>
                <a:lnTo>
                  <a:pt x="1870" y="21600"/>
                </a:lnTo>
                <a:cubicBezTo>
                  <a:pt x="837" y="21600"/>
                  <a:pt x="0" y="16765"/>
                  <a:pt x="0" y="10800"/>
                </a:cubicBezTo>
                <a:cubicBezTo>
                  <a:pt x="0" y="4835"/>
                  <a:pt x="837" y="0"/>
                  <a:pt x="1870" y="0"/>
                </a:cubicBezTo>
                <a:close/>
              </a:path>
            </a:pathLst>
          </a:custGeom>
          <a:gradFill>
            <a:gsLst>
              <a:gs pos="0">
                <a:srgbClr val="FFA719"/>
              </a:gs>
              <a:gs pos="100000">
                <a:srgbClr val="FF4B12"/>
              </a:gs>
            </a:gsLst>
            <a:lin ang="2700000"/>
          </a:gra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2" name="Freeform 13"/>
          <p:cNvSpPr/>
          <p:nvPr/>
        </p:nvSpPr>
        <p:spPr>
          <a:xfrm>
            <a:off x="14406720" y="7309043"/>
            <a:ext cx="2972598" cy="8144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59" y="0"/>
                </a:moveTo>
                <a:lnTo>
                  <a:pt x="18641" y="0"/>
                </a:lnTo>
                <a:cubicBezTo>
                  <a:pt x="19426" y="0"/>
                  <a:pt x="20178" y="1138"/>
                  <a:pt x="20733" y="3163"/>
                </a:cubicBezTo>
                <a:cubicBezTo>
                  <a:pt x="21288" y="5189"/>
                  <a:pt x="21600" y="7936"/>
                  <a:pt x="21600" y="10800"/>
                </a:cubicBezTo>
                <a:cubicBezTo>
                  <a:pt x="21600" y="16765"/>
                  <a:pt x="20275" y="21600"/>
                  <a:pt x="18641" y="21600"/>
                </a:cubicBezTo>
                <a:lnTo>
                  <a:pt x="2959" y="21600"/>
                </a:lnTo>
                <a:cubicBezTo>
                  <a:pt x="2174" y="21600"/>
                  <a:pt x="1422" y="20462"/>
                  <a:pt x="867" y="18437"/>
                </a:cubicBezTo>
                <a:cubicBezTo>
                  <a:pt x="312" y="16411"/>
                  <a:pt x="0" y="13664"/>
                  <a:pt x="0" y="10800"/>
                </a:cubicBezTo>
                <a:cubicBezTo>
                  <a:pt x="0" y="7936"/>
                  <a:pt x="312" y="5189"/>
                  <a:pt x="867" y="3163"/>
                </a:cubicBezTo>
                <a:cubicBezTo>
                  <a:pt x="1422" y="1138"/>
                  <a:pt x="2174" y="0"/>
                  <a:pt x="2959" y="0"/>
                </a:cubicBezTo>
                <a:close/>
              </a:path>
            </a:pathLst>
          </a:custGeom>
          <a:solidFill>
            <a:srgbClr val="F4F4F4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3" name="Freeform 15"/>
          <p:cNvSpPr/>
          <p:nvPr/>
        </p:nvSpPr>
        <p:spPr>
          <a:xfrm>
            <a:off x="9126122" y="1028699"/>
            <a:ext cx="4345865" cy="62041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4" name="Freeform 16"/>
          <p:cNvSpPr/>
          <p:nvPr/>
        </p:nvSpPr>
        <p:spPr>
          <a:xfrm>
            <a:off x="13471986" y="2494709"/>
            <a:ext cx="4400115" cy="4137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5" name="Freeform 17"/>
          <p:cNvSpPr/>
          <p:nvPr/>
        </p:nvSpPr>
        <p:spPr>
          <a:xfrm>
            <a:off x="11288648" y="8414180"/>
            <a:ext cx="584283" cy="58428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6" name="Freeform 18"/>
          <p:cNvSpPr/>
          <p:nvPr/>
        </p:nvSpPr>
        <p:spPr>
          <a:xfrm>
            <a:off x="15672043" y="8377115"/>
            <a:ext cx="621347" cy="621347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7" name="TextBox 19"/>
          <p:cNvSpPr txBox="1"/>
          <p:nvPr/>
        </p:nvSpPr>
        <p:spPr>
          <a:xfrm>
            <a:off x="888679" y="2308448"/>
            <a:ext cx="8502882" cy="941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just">
              <a:lnSpc>
                <a:spcPts val="7200"/>
              </a:lnSpc>
              <a:defRPr sz="7200" b="1" spc="-115">
                <a:solidFill>
                  <a:srgbClr val="FFA219"/>
                </a:solidFill>
                <a:latin typeface="Neue Machina Ultra-Bold"/>
                <a:ea typeface="Neue Machina Ultra-Bold"/>
                <a:cs typeface="Neue Machina Ultra-Bold"/>
                <a:sym typeface="Neue Machina Ultra-Bold"/>
              </a:defRPr>
            </a:lvl1pPr>
          </a:lstStyle>
          <a:p>
            <a:r>
              <a:t>FOR YOUR TIME!</a:t>
            </a:r>
          </a:p>
        </p:txBody>
      </p:sp>
      <p:sp>
        <p:nvSpPr>
          <p:cNvPr id="248" name="TextBox 20"/>
          <p:cNvSpPr txBox="1"/>
          <p:nvPr/>
        </p:nvSpPr>
        <p:spPr>
          <a:xfrm>
            <a:off x="9269145" y="7484739"/>
            <a:ext cx="4623287" cy="366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 sz="21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WWW.CHRISEVANSEVENTS.COM</a:t>
            </a:r>
          </a:p>
        </p:txBody>
      </p:sp>
      <p:sp>
        <p:nvSpPr>
          <p:cNvPr id="249" name="TextBox 21"/>
          <p:cNvSpPr txBox="1"/>
          <p:nvPr/>
        </p:nvSpPr>
        <p:spPr>
          <a:xfrm>
            <a:off x="14537802" y="7491800"/>
            <a:ext cx="2721499" cy="7471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 sz="2100">
                <a:solidFill>
                  <a:srgbClr val="FF4E12"/>
                </a:solidFill>
                <a:latin typeface="Poppins"/>
                <a:ea typeface="Poppins"/>
                <a:cs typeface="Poppins"/>
                <a:sym typeface="Poppins"/>
              </a:defRPr>
            </a:lvl1pPr>
          </a:lstStyle>
          <a:p>
            <a:r>
              <a:t>CHRISEVANSEVENTS</a:t>
            </a:r>
          </a:p>
        </p:txBody>
      </p:sp>
      <p:sp>
        <p:nvSpPr>
          <p:cNvPr id="250" name="Freeform 22"/>
          <p:cNvSpPr/>
          <p:nvPr/>
        </p:nvSpPr>
        <p:spPr>
          <a:xfrm>
            <a:off x="-17878" y="9126191"/>
            <a:ext cx="18288001" cy="1222837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DCDBDE5A52524EA5B0E4BE24810AF1" ma:contentTypeVersion="25" ma:contentTypeDescription="Create a new document." ma:contentTypeScope="" ma:versionID="7a416c24bbb1e597ecd5b58c2d859e89">
  <xsd:schema xmlns:xsd="http://www.w3.org/2001/XMLSchema" xmlns:xs="http://www.w3.org/2001/XMLSchema" xmlns:p="http://schemas.microsoft.com/office/2006/metadata/properties" xmlns:ns1="http://schemas.microsoft.com/sharepoint/v3" xmlns:ns2="65c0cdc8-2d0e-4996-8993-193239f139a0" xmlns:ns3="436d127e-97d8-4f8b-86e9-c618f313f0db" xmlns:ns4="http://schemas.microsoft.com/sharepoint/v4" targetNamespace="http://schemas.microsoft.com/office/2006/metadata/properties" ma:root="true" ma:fieldsID="6cdbce1316929c0a3a90d9b83975dac8" ns1:_="" ns2:_="" ns3:_="" ns4:_="">
    <xsd:import namespace="http://schemas.microsoft.com/sharepoint/v3"/>
    <xsd:import namespace="65c0cdc8-2d0e-4996-8993-193239f139a0"/>
    <xsd:import namespace="436d127e-97d8-4f8b-86e9-c618f313f0d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SearchProperties" minOccurs="0"/>
                <xsd:element ref="ns2:MediaServiceObjectDetectorVersions" minOccurs="0"/>
                <xsd:element ref="ns2:MediaServiceBillingMetadata" minOccurs="0"/>
                <xsd:element ref="ns2:ArchiverLinkFileType" minOccurs="0"/>
                <xsd:element ref="ns4:IconOverlay" minOccurs="0"/>
                <xsd:element ref="ns1:_vti_ItemDeclaredRecord" minOccurs="0"/>
                <xsd:element ref="ns1:_vti_ItemHoldRecord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2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30" nillable="true" ma:displayName="Hold and Record Status" ma:decimals="0" ma:hidden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c0cdc8-2d0e-4996-8993-193239f139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dc0606b-8e5a-4aee-a68c-f4efcab0e8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ArchiverLinkFileType" ma:index="27" nillable="true" ma:displayName="ArchiverLinkFileType" ma:hidden="true" ma:internalName="ArchiverLinkFileTyp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6d127e-97d8-4f8b-86e9-c618f313f0d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6a36e38-b2e6-467e-835b-372c1a434a30}" ma:internalName="TaxCatchAll" ma:showField="CatchAllData" ma:web="436d127e-97d8-4f8b-86e9-c618f313f0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ArchiverLinkFileType xmlns="65c0cdc8-2d0e-4996-8993-193239f139a0" xsi:nil="true"/>
    <lcf76f155ced4ddcb4097134ff3c332f xmlns="65c0cdc8-2d0e-4996-8993-193239f139a0">
      <Terms xmlns="http://schemas.microsoft.com/office/infopath/2007/PartnerControls"/>
    </lcf76f155ced4ddcb4097134ff3c332f>
    <TaxCatchAll xmlns="436d127e-97d8-4f8b-86e9-c618f313f0db" xsi:nil="true"/>
  </documentManagement>
</p:properties>
</file>

<file path=customXml/itemProps1.xml><?xml version="1.0" encoding="utf-8"?>
<ds:datastoreItem xmlns:ds="http://schemas.openxmlformats.org/officeDocument/2006/customXml" ds:itemID="{5119CC57-3068-4FEA-8A3E-D3255C427D4B}"/>
</file>

<file path=customXml/itemProps2.xml><?xml version="1.0" encoding="utf-8"?>
<ds:datastoreItem xmlns:ds="http://schemas.openxmlformats.org/officeDocument/2006/customXml" ds:itemID="{58EA9F63-A647-4A13-9BB5-4664D9DC5ACE}"/>
</file>

<file path=customXml/itemProps3.xml><?xml version="1.0" encoding="utf-8"?>
<ds:datastoreItem xmlns:ds="http://schemas.openxmlformats.org/officeDocument/2006/customXml" ds:itemID="{1525B68A-63E2-4AEB-BBA6-B5F04974CAC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</Words>
  <Application>Microsoft Macintosh PowerPoint</Application>
  <PresentationFormat>Custom</PresentationFormat>
  <Paragraphs>95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Rockwell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Stoehr, Kathleen</cp:lastModifiedBy>
  <cp:revision>1</cp:revision>
  <dcterms:modified xsi:type="dcterms:W3CDTF">2026-08-06T14:15:48Z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2026-08-06T14:15:29Z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d9caf67b-6835-433a-8b05-a3dbe252d6e1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Theme:6</vt:lpwstr>
  </property>
  <property fmtid="{D5CDD505-2E9C-101B-9397-08002B2CF9AE}" pid="11" name="ClassificationContentMarkingFooterText">
    <vt:lpwstr>Information Classification: General</vt:lpwstr>
  </property>
  <property fmtid="{D5CDD505-2E9C-101B-9397-08002B2CF9AE}" pid="12" name="ContentTypeId">
    <vt:lpwstr>0x010100E1DCDBDE5A52524EA5B0E4BE24810AF1</vt:lpwstr>
  </property>
</Properties>
</file>