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0" r:id="rId1"/>
    <p:sldMasterId id="2147483712" r:id="rId2"/>
    <p:sldMasterId id="2147483718" r:id="rId3"/>
    <p:sldMasterId id="2147483670" r:id="rId4"/>
    <p:sldMasterId id="2147483700" r:id="rId5"/>
  </p:sldMasterIdLst>
  <p:notesMasterIdLst>
    <p:notesMasterId r:id="rId10"/>
  </p:notesMasterIdLst>
  <p:sldIdLst>
    <p:sldId id="266" r:id="rId6"/>
    <p:sldId id="258" r:id="rId7"/>
    <p:sldId id="269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72D32C-3DD5-FD41-B336-209B99FAE130}" v="3" dt="2026-07-14T16:52:07.707"/>
    <p1510:client id="{E704C132-C414-42EE-A461-CE552AF3A008}" v="156" dt="2026-07-14T16:28:13.4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88"/>
    <p:restoredTop sz="62740" autoAdjust="0"/>
  </p:normalViewPr>
  <p:slideViewPr>
    <p:cSldViewPr snapToGrid="0">
      <p:cViewPr varScale="1">
        <p:scale>
          <a:sx n="77" d="100"/>
          <a:sy n="77" d="100"/>
        </p:scale>
        <p:origin x="2936" y="1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heme" Target="theme/theme1.xml"/><Relationship Id="rId18" Type="http://schemas.openxmlformats.org/officeDocument/2006/relationships/customXml" Target="../customXml/item2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17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19" Type="http://schemas.openxmlformats.org/officeDocument/2006/relationships/customXml" Target="../customXml/item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oehr, Kathleen" userId="19ef00ab-e6a9-4431-aff2-e35906ffae5c" providerId="ADAL" clId="{7014CC72-8B39-5432-A98A-FE947C15939D}"/>
    <pc:docChg chg="custSel modSld delMainMaster">
      <pc:chgData name="Stoehr, Kathleen" userId="19ef00ab-e6a9-4431-aff2-e35906ffae5c" providerId="ADAL" clId="{7014CC72-8B39-5432-A98A-FE947C15939D}" dt="2026-07-14T16:52:07.707" v="5" actId="1076"/>
      <pc:docMkLst>
        <pc:docMk/>
      </pc:docMkLst>
      <pc:sldChg chg="modSp mod">
        <pc:chgData name="Stoehr, Kathleen" userId="19ef00ab-e6a9-4431-aff2-e35906ffae5c" providerId="ADAL" clId="{7014CC72-8B39-5432-A98A-FE947C15939D}" dt="2026-07-14T16:52:07.707" v="5" actId="1076"/>
        <pc:sldMkLst>
          <pc:docMk/>
          <pc:sldMk cId="3834135715" sldId="266"/>
        </pc:sldMkLst>
        <pc:spChg chg="mod">
          <ac:chgData name="Stoehr, Kathleen" userId="19ef00ab-e6a9-4431-aff2-e35906ffae5c" providerId="ADAL" clId="{7014CC72-8B39-5432-A98A-FE947C15939D}" dt="2026-07-14T16:51:52.431" v="1" actId="27636"/>
          <ac:spMkLst>
            <pc:docMk/>
            <pc:sldMk cId="3834135715" sldId="266"/>
            <ac:spMk id="7" creationId="{6D36559F-CD02-A838-4F6B-82922E4143AB}"/>
          </ac:spMkLst>
        </pc:spChg>
        <pc:spChg chg="mod">
          <ac:chgData name="Stoehr, Kathleen" userId="19ef00ab-e6a9-4431-aff2-e35906ffae5c" providerId="ADAL" clId="{7014CC72-8B39-5432-A98A-FE947C15939D}" dt="2026-07-14T16:51:52.398" v="0" actId="1076"/>
          <ac:spMkLst>
            <pc:docMk/>
            <pc:sldMk cId="3834135715" sldId="266"/>
            <ac:spMk id="8" creationId="{B9AA2AEE-E8F8-1728-6972-358204811EA9}"/>
          </ac:spMkLst>
        </pc:spChg>
        <pc:picChg chg="mod">
          <ac:chgData name="Stoehr, Kathleen" userId="19ef00ab-e6a9-4431-aff2-e35906ffae5c" providerId="ADAL" clId="{7014CC72-8B39-5432-A98A-FE947C15939D}" dt="2026-07-14T16:52:07.707" v="5" actId="1076"/>
          <ac:picMkLst>
            <pc:docMk/>
            <pc:sldMk cId="3834135715" sldId="266"/>
            <ac:picMk id="1030" creationId="{1C45B41C-DFBE-FBF7-C6FE-6D8B17CE6F16}"/>
          </ac:picMkLst>
        </pc:picChg>
      </pc:sldChg>
      <pc:sldMasterChg chg="del delSldLayout">
        <pc:chgData name="Stoehr, Kathleen" userId="19ef00ab-e6a9-4431-aff2-e35906ffae5c" providerId="ADAL" clId="{7014CC72-8B39-5432-A98A-FE947C15939D}" dt="2026-07-14T16:52:02.423" v="2"/>
        <pc:sldMasterMkLst>
          <pc:docMk/>
          <pc:sldMasterMk cId="3338161668" sldId="2147483660"/>
        </pc:sldMasterMkLst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338161668" sldId="2147483660"/>
            <pc:sldLayoutMk cId="3350790367" sldId="2147483661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338161668" sldId="2147483660"/>
            <pc:sldLayoutMk cId="65831633" sldId="2147483662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338161668" sldId="2147483660"/>
            <pc:sldLayoutMk cId="2294017644" sldId="2147483663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338161668" sldId="2147483660"/>
            <pc:sldLayoutMk cId="2358144001" sldId="2147483664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338161668" sldId="2147483660"/>
            <pc:sldLayoutMk cId="1643289915" sldId="2147483665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338161668" sldId="2147483660"/>
            <pc:sldLayoutMk cId="2186571075" sldId="2147483666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338161668" sldId="2147483660"/>
            <pc:sldLayoutMk cId="2740986517" sldId="2147483667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338161668" sldId="2147483660"/>
            <pc:sldLayoutMk cId="3256879293" sldId="2147483668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338161668" sldId="2147483660"/>
            <pc:sldLayoutMk cId="3385849137" sldId="2147483669"/>
          </pc:sldLayoutMkLst>
        </pc:sldLayoutChg>
      </pc:sldMasterChg>
      <pc:sldMasterChg chg="del delSldLayout">
        <pc:chgData name="Stoehr, Kathleen" userId="19ef00ab-e6a9-4431-aff2-e35906ffae5c" providerId="ADAL" clId="{7014CC72-8B39-5432-A98A-FE947C15939D}" dt="2026-07-14T16:52:02.423" v="2"/>
        <pc:sldMasterMkLst>
          <pc:docMk/>
          <pc:sldMasterMk cId="378516851" sldId="2147483680"/>
        </pc:sldMasterMkLst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78516851" sldId="2147483680"/>
            <pc:sldLayoutMk cId="3819544179" sldId="2147483681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78516851" sldId="2147483680"/>
            <pc:sldLayoutMk cId="2407432477" sldId="2147483682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78516851" sldId="2147483680"/>
            <pc:sldLayoutMk cId="3095941431" sldId="2147483683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78516851" sldId="2147483680"/>
            <pc:sldLayoutMk cId="3150972119" sldId="2147483684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78516851" sldId="2147483680"/>
            <pc:sldLayoutMk cId="2857287572" sldId="2147483685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78516851" sldId="2147483680"/>
            <pc:sldLayoutMk cId="2004535201" sldId="2147483686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78516851" sldId="2147483680"/>
            <pc:sldLayoutMk cId="278394844" sldId="2147483687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78516851" sldId="2147483680"/>
            <pc:sldLayoutMk cId="833382122" sldId="2147483688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78516851" sldId="2147483680"/>
            <pc:sldLayoutMk cId="762369276" sldId="2147483689"/>
          </pc:sldLayoutMkLst>
        </pc:sldLayoutChg>
      </pc:sldMasterChg>
      <pc:sldMasterChg chg="del delSldLayout">
        <pc:chgData name="Stoehr, Kathleen" userId="19ef00ab-e6a9-4431-aff2-e35906ffae5c" providerId="ADAL" clId="{7014CC72-8B39-5432-A98A-FE947C15939D}" dt="2026-07-14T16:52:02.423" v="2"/>
        <pc:sldMasterMkLst>
          <pc:docMk/>
          <pc:sldMasterMk cId="2938757719" sldId="2147483690"/>
        </pc:sldMasterMkLst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2938757719" sldId="2147483690"/>
            <pc:sldLayoutMk cId="1948437716" sldId="2147483691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2938757719" sldId="2147483690"/>
            <pc:sldLayoutMk cId="2490913136" sldId="2147483692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2938757719" sldId="2147483690"/>
            <pc:sldLayoutMk cId="1782854793" sldId="2147483693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2938757719" sldId="2147483690"/>
            <pc:sldLayoutMk cId="737316492" sldId="2147483694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2938757719" sldId="2147483690"/>
            <pc:sldLayoutMk cId="4219993265" sldId="2147483695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2938757719" sldId="2147483690"/>
            <pc:sldLayoutMk cId="4002019372" sldId="2147483696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2938757719" sldId="2147483690"/>
            <pc:sldLayoutMk cId="4158928520" sldId="2147483697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2938757719" sldId="2147483690"/>
            <pc:sldLayoutMk cId="164499785" sldId="2147483698"/>
          </pc:sldLayoutMkLst>
        </pc:sldLayoutChg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2938757719" sldId="2147483690"/>
            <pc:sldLayoutMk cId="2989058380" sldId="2147483699"/>
          </pc:sldLayoutMkLst>
        </pc:sldLayoutChg>
      </pc:sldMasterChg>
      <pc:sldMasterChg chg="del delSldLayout">
        <pc:chgData name="Stoehr, Kathleen" userId="19ef00ab-e6a9-4431-aff2-e35906ffae5c" providerId="ADAL" clId="{7014CC72-8B39-5432-A98A-FE947C15939D}" dt="2026-07-14T16:52:02.423" v="2"/>
        <pc:sldMasterMkLst>
          <pc:docMk/>
          <pc:sldMasterMk cId="2996762265" sldId="2147483714"/>
        </pc:sldMasterMkLst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2996762265" sldId="2147483714"/>
            <pc:sldLayoutMk cId="1207502468" sldId="2147483715"/>
          </pc:sldLayoutMkLst>
        </pc:sldLayoutChg>
      </pc:sldMasterChg>
      <pc:sldMasterChg chg="del delSldLayout">
        <pc:chgData name="Stoehr, Kathleen" userId="19ef00ab-e6a9-4431-aff2-e35906ffae5c" providerId="ADAL" clId="{7014CC72-8B39-5432-A98A-FE947C15939D}" dt="2026-07-14T16:52:02.423" v="2"/>
        <pc:sldMasterMkLst>
          <pc:docMk/>
          <pc:sldMasterMk cId="1284239880" sldId="2147483716"/>
        </pc:sldMasterMkLst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1284239880" sldId="2147483716"/>
            <pc:sldLayoutMk cId="1793673378" sldId="2147483717"/>
          </pc:sldLayoutMkLst>
        </pc:sldLayoutChg>
      </pc:sldMasterChg>
      <pc:sldMasterChg chg="del delSldLayout">
        <pc:chgData name="Stoehr, Kathleen" userId="19ef00ab-e6a9-4431-aff2-e35906ffae5c" providerId="ADAL" clId="{7014CC72-8B39-5432-A98A-FE947C15939D}" dt="2026-07-14T16:52:02.423" v="2"/>
        <pc:sldMasterMkLst>
          <pc:docMk/>
          <pc:sldMasterMk cId="3329353351" sldId="2147483728"/>
        </pc:sldMasterMkLst>
        <pc:sldLayoutChg chg="del">
          <pc:chgData name="Stoehr, Kathleen" userId="19ef00ab-e6a9-4431-aff2-e35906ffae5c" providerId="ADAL" clId="{7014CC72-8B39-5432-A98A-FE947C15939D}" dt="2026-07-14T16:52:02.423" v="2"/>
          <pc:sldLayoutMkLst>
            <pc:docMk/>
            <pc:sldMasterMk cId="3329353351" sldId="2147483728"/>
            <pc:sldLayoutMk cId="2188771765" sldId="2147483729"/>
          </pc:sldLayoutMkLst>
        </pc:sldLayoutChg>
      </pc:sldMasterChg>
    </pc:docChg>
  </pc:docChgLst>
  <pc:docChgLst>
    <pc:chgData name="Jeremy Langemann" userId="aea8b0ac-9f64-4215-b188-c2251afe58aa" providerId="ADAL" clId="{E704C132-C414-42EE-A461-CE552AF3A008}"/>
    <pc:docChg chg="undo custSel addSld delSld modSld sldOrd delMainMaster">
      <pc:chgData name="Jeremy Langemann" userId="aea8b0ac-9f64-4215-b188-c2251afe58aa" providerId="ADAL" clId="{E704C132-C414-42EE-A461-CE552AF3A008}" dt="2026-07-14T16:43:04.155" v="1612" actId="692"/>
      <pc:docMkLst>
        <pc:docMk/>
      </pc:docMkLst>
      <pc:sldChg chg="del setBg">
        <pc:chgData name="Jeremy Langemann" userId="aea8b0ac-9f64-4215-b188-c2251afe58aa" providerId="ADAL" clId="{E704C132-C414-42EE-A461-CE552AF3A008}" dt="2026-07-14T15:55:34.145" v="1316" actId="2696"/>
        <pc:sldMkLst>
          <pc:docMk/>
          <pc:sldMk cId="878528313" sldId="256"/>
        </pc:sldMkLst>
      </pc:sldChg>
      <pc:sldChg chg="del">
        <pc:chgData name="Jeremy Langemann" userId="aea8b0ac-9f64-4215-b188-c2251afe58aa" providerId="ADAL" clId="{E704C132-C414-42EE-A461-CE552AF3A008}" dt="2026-07-14T15:31:22.233" v="824" actId="2696"/>
        <pc:sldMkLst>
          <pc:docMk/>
          <pc:sldMk cId="4257945271" sldId="257"/>
        </pc:sldMkLst>
      </pc:sldChg>
      <pc:sldChg chg="addSp delSp modSp mod ord setBg">
        <pc:chgData name="Jeremy Langemann" userId="aea8b0ac-9f64-4215-b188-c2251afe58aa" providerId="ADAL" clId="{E704C132-C414-42EE-A461-CE552AF3A008}" dt="2026-07-14T16:42:49.392" v="1596" actId="692"/>
        <pc:sldMkLst>
          <pc:docMk/>
          <pc:sldMk cId="1143811918" sldId="258"/>
        </pc:sldMkLst>
        <pc:spChg chg="add del">
          <ac:chgData name="Jeremy Langemann" userId="aea8b0ac-9f64-4215-b188-c2251afe58aa" providerId="ADAL" clId="{E704C132-C414-42EE-A461-CE552AF3A008}" dt="2026-07-14T14:42:04.586" v="164" actId="26606"/>
          <ac:spMkLst>
            <pc:docMk/>
            <pc:sldMk cId="1143811918" sldId="258"/>
            <ac:spMk id="7" creationId="{4BC1EFBC-C7FB-9544-FCFF-887C0FD9EE9F}"/>
          </ac:spMkLst>
        </pc:spChg>
        <pc:spChg chg="del">
          <ac:chgData name="Jeremy Langemann" userId="aea8b0ac-9f64-4215-b188-c2251afe58aa" providerId="ADAL" clId="{E704C132-C414-42EE-A461-CE552AF3A008}" dt="2026-07-14T14:41:19.570" v="157" actId="931"/>
          <ac:spMkLst>
            <pc:docMk/>
            <pc:sldMk cId="1143811918" sldId="258"/>
            <ac:spMk id="8" creationId="{45B1336B-B1B3-77E0-38AD-70DA29AA44F6}"/>
          </ac:spMkLst>
        </pc:spChg>
        <pc:spChg chg="add mod">
          <ac:chgData name="Jeremy Langemann" userId="aea8b0ac-9f64-4215-b188-c2251afe58aa" providerId="ADAL" clId="{E704C132-C414-42EE-A461-CE552AF3A008}" dt="2026-07-14T15:15:39.076" v="563" actId="1076"/>
          <ac:spMkLst>
            <pc:docMk/>
            <pc:sldMk cId="1143811918" sldId="258"/>
            <ac:spMk id="10" creationId="{186C970B-A190-57CB-3202-0963A3D406E2}"/>
          </ac:spMkLst>
        </pc:spChg>
        <pc:spChg chg="add del">
          <ac:chgData name="Jeremy Langemann" userId="aea8b0ac-9f64-4215-b188-c2251afe58aa" providerId="ADAL" clId="{E704C132-C414-42EE-A461-CE552AF3A008}" dt="2026-07-14T14:42:04.582" v="163" actId="26606"/>
          <ac:spMkLst>
            <pc:docMk/>
            <pc:sldMk cId="1143811918" sldId="258"/>
            <ac:spMk id="11" creationId="{FAED6D20-C4ED-D724-AEC7-6E79B0348BB6}"/>
          </ac:spMkLst>
        </pc:spChg>
        <pc:spChg chg="add del">
          <ac:chgData name="Jeremy Langemann" userId="aea8b0ac-9f64-4215-b188-c2251afe58aa" providerId="ADAL" clId="{E704C132-C414-42EE-A461-CE552AF3A008}" dt="2026-07-14T14:41:58.079" v="161" actId="26606"/>
          <ac:spMkLst>
            <pc:docMk/>
            <pc:sldMk cId="1143811918" sldId="258"/>
            <ac:spMk id="12" creationId="{6680F1D3-7650-4307-A001-0163AD371D29}"/>
          </ac:spMkLst>
        </pc:spChg>
        <pc:spChg chg="add mod">
          <ac:chgData name="Jeremy Langemann" userId="aea8b0ac-9f64-4215-b188-c2251afe58aa" providerId="ADAL" clId="{E704C132-C414-42EE-A461-CE552AF3A008}" dt="2026-07-14T16:42:49.392" v="1596" actId="692"/>
          <ac:spMkLst>
            <pc:docMk/>
            <pc:sldMk cId="1143811918" sldId="258"/>
            <ac:spMk id="13" creationId="{962F43F9-710B-D0FB-C68F-BB4B1FFBF39D}"/>
          </ac:spMkLst>
        </pc:spChg>
        <pc:spChg chg="add del">
          <ac:chgData name="Jeremy Langemann" userId="aea8b0ac-9f64-4215-b188-c2251afe58aa" providerId="ADAL" clId="{E704C132-C414-42EE-A461-CE552AF3A008}" dt="2026-07-14T14:42:04.582" v="163" actId="26606"/>
          <ac:spMkLst>
            <pc:docMk/>
            <pc:sldMk cId="1143811918" sldId="258"/>
            <ac:spMk id="14" creationId="{687AFE0E-B37D-4531-AFE8-231C8348EAF1}"/>
          </ac:spMkLst>
        </pc:spChg>
        <pc:spChg chg="add del">
          <ac:chgData name="Jeremy Langemann" userId="aea8b0ac-9f64-4215-b188-c2251afe58aa" providerId="ADAL" clId="{E704C132-C414-42EE-A461-CE552AF3A008}" dt="2026-07-14T14:42:04.582" v="163" actId="26606"/>
          <ac:spMkLst>
            <pc:docMk/>
            <pc:sldMk cId="1143811918" sldId="258"/>
            <ac:spMk id="15" creationId="{4BC1EFBC-C7FB-9544-FCFF-887C0FD9EE9F}"/>
          </ac:spMkLst>
        </pc:spChg>
        <pc:spChg chg="add del">
          <ac:chgData name="Jeremy Langemann" userId="aea8b0ac-9f64-4215-b188-c2251afe58aa" providerId="ADAL" clId="{E704C132-C414-42EE-A461-CE552AF3A008}" dt="2026-07-14T14:48:08.478" v="189" actId="26606"/>
          <ac:spMkLst>
            <pc:docMk/>
            <pc:sldMk cId="1143811918" sldId="258"/>
            <ac:spMk id="16" creationId="{D1EA859B-E555-4109-94F3-6700E046E008}"/>
          </ac:spMkLst>
        </pc:spChg>
        <pc:spChg chg="add del">
          <ac:chgData name="Jeremy Langemann" userId="aea8b0ac-9f64-4215-b188-c2251afe58aa" providerId="ADAL" clId="{E704C132-C414-42EE-A461-CE552AF3A008}" dt="2026-07-14T14:48:08.478" v="189" actId="26606"/>
          <ac:spMkLst>
            <pc:docMk/>
            <pc:sldMk cId="1143811918" sldId="258"/>
            <ac:spMk id="17" creationId="{04812C46-200A-4DEB-A05E-3ED6C68C2387}"/>
          </ac:spMkLst>
        </pc:spChg>
        <pc:spChg chg="add del mod">
          <ac:chgData name="Jeremy Langemann" userId="aea8b0ac-9f64-4215-b188-c2251afe58aa" providerId="ADAL" clId="{E704C132-C414-42EE-A461-CE552AF3A008}" dt="2026-07-14T14:48:08.478" v="189" actId="26606"/>
          <ac:spMkLst>
            <pc:docMk/>
            <pc:sldMk cId="1143811918" sldId="258"/>
            <ac:spMk id="18" creationId="{4BC1EFBC-C7FB-9544-FCFF-887C0FD9EE9F}"/>
          </ac:spMkLst>
        </pc:spChg>
        <pc:spChg chg="add del mod">
          <ac:chgData name="Jeremy Langemann" userId="aea8b0ac-9f64-4215-b188-c2251afe58aa" providerId="ADAL" clId="{E704C132-C414-42EE-A461-CE552AF3A008}" dt="2026-07-14T14:48:08.478" v="189" actId="26606"/>
          <ac:spMkLst>
            <pc:docMk/>
            <pc:sldMk cId="1143811918" sldId="258"/>
            <ac:spMk id="19" creationId="{E62F2C99-E7AD-6427-E56A-A44CEDE79CE5}"/>
          </ac:spMkLst>
        </pc:spChg>
        <pc:spChg chg="add del">
          <ac:chgData name="Jeremy Langemann" userId="aea8b0ac-9f64-4215-b188-c2251afe58aa" providerId="ADAL" clId="{E704C132-C414-42EE-A461-CE552AF3A008}" dt="2026-07-14T14:43:04.782" v="172" actId="26606"/>
          <ac:spMkLst>
            <pc:docMk/>
            <pc:sldMk cId="1143811918" sldId="258"/>
            <ac:spMk id="24" creationId="{04812C46-200A-4DEB-A05E-3ED6C68C2387}"/>
          </ac:spMkLst>
        </pc:spChg>
        <pc:spChg chg="add del">
          <ac:chgData name="Jeremy Langemann" userId="aea8b0ac-9f64-4215-b188-c2251afe58aa" providerId="ADAL" clId="{E704C132-C414-42EE-A461-CE552AF3A008}" dt="2026-07-14T14:43:04.782" v="172" actId="26606"/>
          <ac:spMkLst>
            <pc:docMk/>
            <pc:sldMk cId="1143811918" sldId="258"/>
            <ac:spMk id="26" creationId="{D1EA859B-E555-4109-94F3-6700E046E008}"/>
          </ac:spMkLst>
        </pc:spChg>
        <pc:spChg chg="add del">
          <ac:chgData name="Jeremy Langemann" userId="aea8b0ac-9f64-4215-b188-c2251afe58aa" providerId="ADAL" clId="{E704C132-C414-42EE-A461-CE552AF3A008}" dt="2026-07-14T14:43:12.108" v="174" actId="26606"/>
          <ac:spMkLst>
            <pc:docMk/>
            <pc:sldMk cId="1143811918" sldId="258"/>
            <ac:spMk id="28" creationId="{06DA9DF9-31F7-4056-B42E-878CC92417B8}"/>
          </ac:spMkLst>
        </pc:spChg>
        <pc:spChg chg="add del">
          <ac:chgData name="Jeremy Langemann" userId="aea8b0ac-9f64-4215-b188-c2251afe58aa" providerId="ADAL" clId="{E704C132-C414-42EE-A461-CE552AF3A008}" dt="2026-07-14T14:46:08.706" v="176" actId="26606"/>
          <ac:spMkLst>
            <pc:docMk/>
            <pc:sldMk cId="1143811918" sldId="258"/>
            <ac:spMk id="32" creationId="{38CB19FB-7C96-4FEC-9331-E826E4E36CE4}"/>
          </ac:spMkLst>
        </pc:spChg>
        <pc:spChg chg="add del">
          <ac:chgData name="Jeremy Langemann" userId="aea8b0ac-9f64-4215-b188-c2251afe58aa" providerId="ADAL" clId="{E704C132-C414-42EE-A461-CE552AF3A008}" dt="2026-07-14T14:47:09.865" v="178" actId="26606"/>
          <ac:spMkLst>
            <pc:docMk/>
            <pc:sldMk cId="1143811918" sldId="258"/>
            <ac:spMk id="36" creationId="{21EA7FA8-6652-4CC5-90F4-3D48CAC0C2DD}"/>
          </ac:spMkLst>
        </pc:spChg>
        <pc:spChg chg="add del">
          <ac:chgData name="Jeremy Langemann" userId="aea8b0ac-9f64-4215-b188-c2251afe58aa" providerId="ADAL" clId="{E704C132-C414-42EE-A461-CE552AF3A008}" dt="2026-07-14T14:47:09.865" v="178" actId="26606"/>
          <ac:spMkLst>
            <pc:docMk/>
            <pc:sldMk cId="1143811918" sldId="258"/>
            <ac:spMk id="37" creationId="{4BC1EFBC-C7FB-9544-FCFF-887C0FD9EE9F}"/>
          </ac:spMkLst>
        </pc:spChg>
        <pc:spChg chg="add del">
          <ac:chgData name="Jeremy Langemann" userId="aea8b0ac-9f64-4215-b188-c2251afe58aa" providerId="ADAL" clId="{E704C132-C414-42EE-A461-CE552AF3A008}" dt="2026-07-14T14:47:09.865" v="178" actId="26606"/>
          <ac:spMkLst>
            <pc:docMk/>
            <pc:sldMk cId="1143811918" sldId="258"/>
            <ac:spMk id="38" creationId="{E62F2C99-E7AD-6427-E56A-A44CEDE79CE5}"/>
          </ac:spMkLst>
        </pc:spChg>
        <pc:spChg chg="add del">
          <ac:chgData name="Jeremy Langemann" userId="aea8b0ac-9f64-4215-b188-c2251afe58aa" providerId="ADAL" clId="{E704C132-C414-42EE-A461-CE552AF3A008}" dt="2026-07-14T14:47:34.052" v="180" actId="26606"/>
          <ac:spMkLst>
            <pc:docMk/>
            <pc:sldMk cId="1143811918" sldId="258"/>
            <ac:spMk id="40" creationId="{04812C46-200A-4DEB-A05E-3ED6C68C2387}"/>
          </ac:spMkLst>
        </pc:spChg>
        <pc:spChg chg="add del">
          <ac:chgData name="Jeremy Langemann" userId="aea8b0ac-9f64-4215-b188-c2251afe58aa" providerId="ADAL" clId="{E704C132-C414-42EE-A461-CE552AF3A008}" dt="2026-07-14T14:47:34.052" v="180" actId="26606"/>
          <ac:spMkLst>
            <pc:docMk/>
            <pc:sldMk cId="1143811918" sldId="258"/>
            <ac:spMk id="41" creationId="{D1EA859B-E555-4109-94F3-6700E046E008}"/>
          </ac:spMkLst>
        </pc:spChg>
        <pc:spChg chg="add del">
          <ac:chgData name="Jeremy Langemann" userId="aea8b0ac-9f64-4215-b188-c2251afe58aa" providerId="ADAL" clId="{E704C132-C414-42EE-A461-CE552AF3A008}" dt="2026-07-14T14:47:34.052" v="180" actId="26606"/>
          <ac:spMkLst>
            <pc:docMk/>
            <pc:sldMk cId="1143811918" sldId="258"/>
            <ac:spMk id="42" creationId="{4BC1EFBC-C7FB-9544-FCFF-887C0FD9EE9F}"/>
          </ac:spMkLst>
        </pc:spChg>
        <pc:spChg chg="add del">
          <ac:chgData name="Jeremy Langemann" userId="aea8b0ac-9f64-4215-b188-c2251afe58aa" providerId="ADAL" clId="{E704C132-C414-42EE-A461-CE552AF3A008}" dt="2026-07-14T14:47:34.052" v="180" actId="26606"/>
          <ac:spMkLst>
            <pc:docMk/>
            <pc:sldMk cId="1143811918" sldId="258"/>
            <ac:spMk id="43" creationId="{E62F2C99-E7AD-6427-E56A-A44CEDE79CE5}"/>
          </ac:spMkLst>
        </pc:spChg>
        <pc:spChg chg="add del">
          <ac:chgData name="Jeremy Langemann" userId="aea8b0ac-9f64-4215-b188-c2251afe58aa" providerId="ADAL" clId="{E704C132-C414-42EE-A461-CE552AF3A008}" dt="2026-07-14T14:47:42.733" v="182" actId="26606"/>
          <ac:spMkLst>
            <pc:docMk/>
            <pc:sldMk cId="1143811918" sldId="258"/>
            <ac:spMk id="45" creationId="{70DFA0FD-AB28-4B25-B870-4D2BBC35BA1D}"/>
          </ac:spMkLst>
        </pc:spChg>
        <pc:spChg chg="add del">
          <ac:chgData name="Jeremy Langemann" userId="aea8b0ac-9f64-4215-b188-c2251afe58aa" providerId="ADAL" clId="{E704C132-C414-42EE-A461-CE552AF3A008}" dt="2026-07-14T14:47:42.733" v="182" actId="26606"/>
          <ac:spMkLst>
            <pc:docMk/>
            <pc:sldMk cId="1143811918" sldId="258"/>
            <ac:spMk id="48" creationId="{4BC1EFBC-C7FB-9544-FCFF-887C0FD9EE9F}"/>
          </ac:spMkLst>
        </pc:spChg>
        <pc:spChg chg="add del">
          <ac:chgData name="Jeremy Langemann" userId="aea8b0ac-9f64-4215-b188-c2251afe58aa" providerId="ADAL" clId="{E704C132-C414-42EE-A461-CE552AF3A008}" dt="2026-07-14T14:47:42.733" v="182" actId="26606"/>
          <ac:spMkLst>
            <pc:docMk/>
            <pc:sldMk cId="1143811918" sldId="258"/>
            <ac:spMk id="49" creationId="{E62F2C99-E7AD-6427-E56A-A44CEDE79CE5}"/>
          </ac:spMkLst>
        </pc:spChg>
        <pc:spChg chg="add del">
          <ac:chgData name="Jeremy Langemann" userId="aea8b0ac-9f64-4215-b188-c2251afe58aa" providerId="ADAL" clId="{E704C132-C414-42EE-A461-CE552AF3A008}" dt="2026-07-14T14:47:50.662" v="184" actId="26606"/>
          <ac:spMkLst>
            <pc:docMk/>
            <pc:sldMk cId="1143811918" sldId="258"/>
            <ac:spMk id="51" creationId="{FB5B0058-AF13-4859-B429-4EDDE2A26F7F}"/>
          </ac:spMkLst>
        </pc:spChg>
        <pc:spChg chg="add del">
          <ac:chgData name="Jeremy Langemann" userId="aea8b0ac-9f64-4215-b188-c2251afe58aa" providerId="ADAL" clId="{E704C132-C414-42EE-A461-CE552AF3A008}" dt="2026-07-14T14:47:50.662" v="184" actId="26606"/>
          <ac:spMkLst>
            <pc:docMk/>
            <pc:sldMk cId="1143811918" sldId="258"/>
            <ac:spMk id="52" creationId="{4BC1EFBC-C7FB-9544-FCFF-887C0FD9EE9F}"/>
          </ac:spMkLst>
        </pc:spChg>
        <pc:spChg chg="add del">
          <ac:chgData name="Jeremy Langemann" userId="aea8b0ac-9f64-4215-b188-c2251afe58aa" providerId="ADAL" clId="{E704C132-C414-42EE-A461-CE552AF3A008}" dt="2026-07-14T14:47:50.662" v="184" actId="26606"/>
          <ac:spMkLst>
            <pc:docMk/>
            <pc:sldMk cId="1143811918" sldId="258"/>
            <ac:spMk id="54" creationId="{A4A161CC-6DC5-4863-B213-94529D6E06D7}"/>
          </ac:spMkLst>
        </pc:spChg>
        <pc:spChg chg="add del">
          <ac:chgData name="Jeremy Langemann" userId="aea8b0ac-9f64-4215-b188-c2251afe58aa" providerId="ADAL" clId="{E704C132-C414-42EE-A461-CE552AF3A008}" dt="2026-07-14T14:48:05.844" v="186" actId="26606"/>
          <ac:spMkLst>
            <pc:docMk/>
            <pc:sldMk cId="1143811918" sldId="258"/>
            <ac:spMk id="56" creationId="{7DA3C418-758E-4180-A5D0-8655D6804587}"/>
          </ac:spMkLst>
        </pc:spChg>
        <pc:spChg chg="add del">
          <ac:chgData name="Jeremy Langemann" userId="aea8b0ac-9f64-4215-b188-c2251afe58aa" providerId="ADAL" clId="{E704C132-C414-42EE-A461-CE552AF3A008}" dt="2026-07-14T14:48:05.844" v="186" actId="26606"/>
          <ac:spMkLst>
            <pc:docMk/>
            <pc:sldMk cId="1143811918" sldId="258"/>
            <ac:spMk id="57" creationId="{28C8EF06-5EC3-4883-AFAF-D74FF46550FB}"/>
          </ac:spMkLst>
        </pc:spChg>
        <pc:spChg chg="add del">
          <ac:chgData name="Jeremy Langemann" userId="aea8b0ac-9f64-4215-b188-c2251afe58aa" providerId="ADAL" clId="{E704C132-C414-42EE-A461-CE552AF3A008}" dt="2026-07-14T14:48:05.844" v="186" actId="26606"/>
          <ac:spMkLst>
            <pc:docMk/>
            <pc:sldMk cId="1143811918" sldId="258"/>
            <ac:spMk id="58" creationId="{4BC1EFBC-C7FB-9544-FCFF-887C0FD9EE9F}"/>
          </ac:spMkLst>
        </pc:spChg>
        <pc:spChg chg="add del">
          <ac:chgData name="Jeremy Langemann" userId="aea8b0ac-9f64-4215-b188-c2251afe58aa" providerId="ADAL" clId="{E704C132-C414-42EE-A461-CE552AF3A008}" dt="2026-07-14T14:48:08.425" v="188" actId="26606"/>
          <ac:spMkLst>
            <pc:docMk/>
            <pc:sldMk cId="1143811918" sldId="258"/>
            <ac:spMk id="60" creationId="{D2854001-B4AF-4E18-9D2E-33E37F97A82D}"/>
          </ac:spMkLst>
        </pc:spChg>
        <pc:spChg chg="add del">
          <ac:chgData name="Jeremy Langemann" userId="aea8b0ac-9f64-4215-b188-c2251afe58aa" providerId="ADAL" clId="{E704C132-C414-42EE-A461-CE552AF3A008}" dt="2026-07-14T14:48:08.425" v="188" actId="26606"/>
          <ac:spMkLst>
            <pc:docMk/>
            <pc:sldMk cId="1143811918" sldId="258"/>
            <ac:spMk id="61" creationId="{4BC1EFBC-C7FB-9544-FCFF-887C0FD9EE9F}"/>
          </ac:spMkLst>
        </pc:spChg>
        <pc:spChg chg="add del">
          <ac:chgData name="Jeremy Langemann" userId="aea8b0ac-9f64-4215-b188-c2251afe58aa" providerId="ADAL" clId="{E704C132-C414-42EE-A461-CE552AF3A008}" dt="2026-07-14T14:48:08.425" v="188" actId="26606"/>
          <ac:spMkLst>
            <pc:docMk/>
            <pc:sldMk cId="1143811918" sldId="258"/>
            <ac:spMk id="62" creationId="{8AEA628B-C8FF-4D0B-B111-F101F580B15D}"/>
          </ac:spMkLst>
        </pc:spChg>
        <pc:spChg chg="add del">
          <ac:chgData name="Jeremy Langemann" userId="aea8b0ac-9f64-4215-b188-c2251afe58aa" providerId="ADAL" clId="{E704C132-C414-42EE-A461-CE552AF3A008}" dt="2026-07-14T14:48:08.425" v="188" actId="26606"/>
          <ac:spMkLst>
            <pc:docMk/>
            <pc:sldMk cId="1143811918" sldId="258"/>
            <ac:spMk id="63" creationId="{42663BD0-064C-40FC-A331-F49FCA9536AA}"/>
          </ac:spMkLst>
        </pc:spChg>
        <pc:spChg chg="add del">
          <ac:chgData name="Jeremy Langemann" userId="aea8b0ac-9f64-4215-b188-c2251afe58aa" providerId="ADAL" clId="{E704C132-C414-42EE-A461-CE552AF3A008}" dt="2026-07-14T14:48:08.425" v="188" actId="26606"/>
          <ac:spMkLst>
            <pc:docMk/>
            <pc:sldMk cId="1143811918" sldId="258"/>
            <ac:spMk id="64" creationId="{E62F2C99-E7AD-6427-E56A-A44CEDE79CE5}"/>
          </ac:spMkLst>
        </pc:spChg>
        <pc:spChg chg="add del">
          <ac:chgData name="Jeremy Langemann" userId="aea8b0ac-9f64-4215-b188-c2251afe58aa" providerId="ADAL" clId="{E704C132-C414-42EE-A461-CE552AF3A008}" dt="2026-07-14T14:48:18.796" v="190" actId="26606"/>
          <ac:spMkLst>
            <pc:docMk/>
            <pc:sldMk cId="1143811918" sldId="258"/>
            <ac:spMk id="66" creationId="{03AF1C04-3FEF-41BD-BB84-2F263765BEBC}"/>
          </ac:spMkLst>
        </pc:spChg>
        <pc:spChg chg="add mod ord">
          <ac:chgData name="Jeremy Langemann" userId="aea8b0ac-9f64-4215-b188-c2251afe58aa" providerId="ADAL" clId="{E704C132-C414-42EE-A461-CE552AF3A008}" dt="2026-07-14T15:08:47.088" v="558" actId="1076"/>
          <ac:spMkLst>
            <pc:docMk/>
            <pc:sldMk cId="1143811918" sldId="258"/>
            <ac:spMk id="75" creationId="{4BC1EFBC-C7FB-9544-FCFF-887C0FD9EE9F}"/>
          </ac:spMkLst>
        </pc:spChg>
        <pc:spChg chg="add del mod">
          <ac:chgData name="Jeremy Langemann" userId="aea8b0ac-9f64-4215-b188-c2251afe58aa" providerId="ADAL" clId="{E704C132-C414-42EE-A461-CE552AF3A008}" dt="2026-07-14T14:49:17.574" v="199" actId="26606"/>
          <ac:spMkLst>
            <pc:docMk/>
            <pc:sldMk cId="1143811918" sldId="258"/>
            <ac:spMk id="76" creationId="{E62F2C99-E7AD-6427-E56A-A44CEDE79CE5}"/>
          </ac:spMkLst>
        </pc:spChg>
        <pc:spChg chg="add del">
          <ac:chgData name="Jeremy Langemann" userId="aea8b0ac-9f64-4215-b188-c2251afe58aa" providerId="ADAL" clId="{E704C132-C414-42EE-A461-CE552AF3A008}" dt="2026-07-14T14:48:43.707" v="196" actId="26606"/>
          <ac:spMkLst>
            <pc:docMk/>
            <pc:sldMk cId="1143811918" sldId="258"/>
            <ac:spMk id="81" creationId="{85B9AB05-2A22-4BDA-B7D0-ECDC7B69FBC8}"/>
          </ac:spMkLst>
        </pc:spChg>
        <pc:spChg chg="add del">
          <ac:chgData name="Jeremy Langemann" userId="aea8b0ac-9f64-4215-b188-c2251afe58aa" providerId="ADAL" clId="{E704C132-C414-42EE-A461-CE552AF3A008}" dt="2026-07-14T14:48:43.707" v="196" actId="26606"/>
          <ac:spMkLst>
            <pc:docMk/>
            <pc:sldMk cId="1143811918" sldId="258"/>
            <ac:spMk id="83" creationId="{D9759409-BDF8-4BFD-9AF3-4B5C04C2A162}"/>
          </ac:spMkLst>
        </pc:spChg>
        <pc:spChg chg="add del">
          <ac:chgData name="Jeremy Langemann" userId="aea8b0ac-9f64-4215-b188-c2251afe58aa" providerId="ADAL" clId="{E704C132-C414-42EE-A461-CE552AF3A008}" dt="2026-07-14T14:48:43.695" v="195" actId="26606"/>
          <ac:spMkLst>
            <pc:docMk/>
            <pc:sldMk cId="1143811918" sldId="258"/>
            <ac:spMk id="88" creationId="{85B9AB05-2A22-4BDA-B7D0-ECDC7B69FBC8}"/>
          </ac:spMkLst>
        </pc:spChg>
        <pc:spChg chg="add del">
          <ac:chgData name="Jeremy Langemann" userId="aea8b0ac-9f64-4215-b188-c2251afe58aa" providerId="ADAL" clId="{E704C132-C414-42EE-A461-CE552AF3A008}" dt="2026-07-14T14:48:43.695" v="195" actId="26606"/>
          <ac:spMkLst>
            <pc:docMk/>
            <pc:sldMk cId="1143811918" sldId="258"/>
            <ac:spMk id="90" creationId="{D9759409-BDF8-4BFD-9AF3-4B5C04C2A162}"/>
          </ac:spMkLst>
        </pc:spChg>
        <pc:spChg chg="add del">
          <ac:chgData name="Jeremy Langemann" userId="aea8b0ac-9f64-4215-b188-c2251afe58aa" providerId="ADAL" clId="{E704C132-C414-42EE-A461-CE552AF3A008}" dt="2026-07-14T14:49:17.574" v="199" actId="26606"/>
          <ac:spMkLst>
            <pc:docMk/>
            <pc:sldMk cId="1143811918" sldId="258"/>
            <ac:spMk id="92" creationId="{D1D34770-47A8-402C-AF23-2B653F2D88C1}"/>
          </ac:spMkLst>
        </pc:spChg>
        <pc:spChg chg="add del">
          <ac:chgData name="Jeremy Langemann" userId="aea8b0ac-9f64-4215-b188-c2251afe58aa" providerId="ADAL" clId="{E704C132-C414-42EE-A461-CE552AF3A008}" dt="2026-07-14T14:55:16.318" v="297" actId="26606"/>
          <ac:spMkLst>
            <pc:docMk/>
            <pc:sldMk cId="1143811918" sldId="258"/>
            <ac:spMk id="97" creationId="{ECC07320-C2CA-4E29-8481-9D9E143C7788}"/>
          </ac:spMkLst>
        </pc:spChg>
        <pc:spChg chg="add del">
          <ac:chgData name="Jeremy Langemann" userId="aea8b0ac-9f64-4215-b188-c2251afe58aa" providerId="ADAL" clId="{E704C132-C414-42EE-A461-CE552AF3A008}" dt="2026-07-14T14:55:16.318" v="297" actId="26606"/>
          <ac:spMkLst>
            <pc:docMk/>
            <pc:sldMk cId="1143811918" sldId="258"/>
            <ac:spMk id="99" creationId="{178FB36B-5BFE-42CA-BC60-1115E0D95EEC}"/>
          </ac:spMkLst>
        </pc:spChg>
        <pc:spChg chg="add mod">
          <ac:chgData name="Jeremy Langemann" userId="aea8b0ac-9f64-4215-b188-c2251afe58aa" providerId="ADAL" clId="{E704C132-C414-42EE-A461-CE552AF3A008}" dt="2026-07-14T15:25:58.390" v="797" actId="20577"/>
          <ac:spMkLst>
            <pc:docMk/>
            <pc:sldMk cId="1143811918" sldId="258"/>
            <ac:spMk id="103" creationId="{9FCBE3B8-31A4-E21B-B086-66A8E680A52C}"/>
          </ac:spMkLst>
        </pc:spChg>
        <pc:spChg chg="add del">
          <ac:chgData name="Jeremy Langemann" userId="aea8b0ac-9f64-4215-b188-c2251afe58aa" providerId="ADAL" clId="{E704C132-C414-42EE-A461-CE552AF3A008}" dt="2026-07-14T14:55:16.318" v="296" actId="26606"/>
          <ac:spMkLst>
            <pc:docMk/>
            <pc:sldMk cId="1143811918" sldId="258"/>
            <ac:spMk id="104" creationId="{FB5B0058-AF13-4859-B429-4EDDE2A26F7F}"/>
          </ac:spMkLst>
        </pc:spChg>
        <pc:spChg chg="add del">
          <ac:chgData name="Jeremy Langemann" userId="aea8b0ac-9f64-4215-b188-c2251afe58aa" providerId="ADAL" clId="{E704C132-C414-42EE-A461-CE552AF3A008}" dt="2026-07-14T14:55:16.318" v="296" actId="26606"/>
          <ac:spMkLst>
            <pc:docMk/>
            <pc:sldMk cId="1143811918" sldId="258"/>
            <ac:spMk id="108" creationId="{81BD432D-FAB3-4B5D-BF27-4DA7C75B3238}"/>
          </ac:spMkLst>
        </pc:spChg>
        <pc:spChg chg="add">
          <ac:chgData name="Jeremy Langemann" userId="aea8b0ac-9f64-4215-b188-c2251afe58aa" providerId="ADAL" clId="{E704C132-C414-42EE-A461-CE552AF3A008}" dt="2026-07-14T14:55:16.318" v="297" actId="26606"/>
          <ac:spMkLst>
            <pc:docMk/>
            <pc:sldMk cId="1143811918" sldId="258"/>
            <ac:spMk id="110" creationId="{D009D6D5-DAC2-4A8B-A17A-E206B9012D09}"/>
          </ac:spMkLst>
        </pc:spChg>
        <pc:grpChg chg="add del">
          <ac:chgData name="Jeremy Langemann" userId="aea8b0ac-9f64-4215-b188-c2251afe58aa" providerId="ADAL" clId="{E704C132-C414-42EE-A461-CE552AF3A008}" dt="2026-07-14T14:48:18.796" v="190" actId="26606"/>
          <ac:grpSpMkLst>
            <pc:docMk/>
            <pc:sldMk cId="1143811918" sldId="258"/>
            <ac:grpSpMk id="30" creationId="{66828D02-A05D-412B-9F20-B68E970B9FC2}"/>
          </ac:grpSpMkLst>
        </pc:grpChg>
        <pc:grpChg chg="add del">
          <ac:chgData name="Jeremy Langemann" userId="aea8b0ac-9f64-4215-b188-c2251afe58aa" providerId="ADAL" clId="{E704C132-C414-42EE-A461-CE552AF3A008}" dt="2026-07-14T14:46:08.706" v="176" actId="26606"/>
          <ac:grpSpMkLst>
            <pc:docMk/>
            <pc:sldMk cId="1143811918" sldId="258"/>
            <ac:grpSpMk id="33" creationId="{DF071BB7-867E-46A9-A7C2-3FCB28CB8FBD}"/>
          </ac:grpSpMkLst>
        </pc:grpChg>
        <pc:grpChg chg="del">
          <ac:chgData name="Jeremy Langemann" userId="aea8b0ac-9f64-4215-b188-c2251afe58aa" providerId="ADAL" clId="{E704C132-C414-42EE-A461-CE552AF3A008}" dt="2026-07-14T14:48:18.796" v="190" actId="26606"/>
          <ac:grpSpMkLst>
            <pc:docMk/>
            <pc:sldMk cId="1143811918" sldId="258"/>
            <ac:grpSpMk id="34" creationId="{E27AF472-EAE3-4572-AB69-B92BD10DBC6D}"/>
          </ac:grpSpMkLst>
        </pc:grpChg>
        <pc:grpChg chg="add del">
          <ac:chgData name="Jeremy Langemann" userId="aea8b0ac-9f64-4215-b188-c2251afe58aa" providerId="ADAL" clId="{E704C132-C414-42EE-A461-CE552AF3A008}" dt="2026-07-14T14:47:42.733" v="182" actId="26606"/>
          <ac:grpSpMkLst>
            <pc:docMk/>
            <pc:sldMk cId="1143811918" sldId="258"/>
            <ac:grpSpMk id="46" creationId="{0D628DFB-9CD1-4E2B-8B44-9FDF7E80F6D9}"/>
          </ac:grpSpMkLst>
        </pc:grpChg>
        <pc:grpChg chg="add del">
          <ac:chgData name="Jeremy Langemann" userId="aea8b0ac-9f64-4215-b188-c2251afe58aa" providerId="ADAL" clId="{E704C132-C414-42EE-A461-CE552AF3A008}" dt="2026-07-14T14:48:18.796" v="190" actId="26606"/>
          <ac:grpSpMkLst>
            <pc:docMk/>
            <pc:sldMk cId="1143811918" sldId="258"/>
            <ac:grpSpMk id="67" creationId="{2DD5E267-EB6F-47DF-ABEF-2C1BED44DAC6}"/>
          </ac:grpSpMkLst>
        </pc:grpChg>
        <pc:picChg chg="add mod ord modCrop">
          <ac:chgData name="Jeremy Langemann" userId="aea8b0ac-9f64-4215-b188-c2251afe58aa" providerId="ADAL" clId="{E704C132-C414-42EE-A461-CE552AF3A008}" dt="2026-07-14T15:15:27.231" v="561" actId="1076"/>
          <ac:picMkLst>
            <pc:docMk/>
            <pc:sldMk cId="1143811918" sldId="258"/>
            <ac:picMk id="3" creationId="{0EBBEC85-F476-47DD-59D3-2D8E303FA995}"/>
          </ac:picMkLst>
        </pc:picChg>
        <pc:picChg chg="add mod">
          <ac:chgData name="Jeremy Langemann" userId="aea8b0ac-9f64-4215-b188-c2251afe58aa" providerId="ADAL" clId="{E704C132-C414-42EE-A461-CE552AF3A008}" dt="2026-07-14T15:02:51.501" v="496" actId="1076"/>
          <ac:picMkLst>
            <pc:docMk/>
            <pc:sldMk cId="1143811918" sldId="258"/>
            <ac:picMk id="9" creationId="{9FF1A1F8-EEF7-9D63-649A-F947FB2177CB}"/>
          </ac:picMkLst>
        </pc:picChg>
        <pc:cxnChg chg="add del mod">
          <ac:chgData name="Jeremy Langemann" userId="aea8b0ac-9f64-4215-b188-c2251afe58aa" providerId="ADAL" clId="{E704C132-C414-42EE-A461-CE552AF3A008}" dt="2026-07-14T15:00:26.263" v="482" actId="478"/>
          <ac:cxnSpMkLst>
            <pc:docMk/>
            <pc:sldMk cId="1143811918" sldId="258"/>
            <ac:cxnSpMk id="5" creationId="{1E90A311-ECC7-C3FB-843A-5BAE5E2CDBA8}"/>
          </ac:cxnSpMkLst>
        </pc:cxnChg>
        <pc:cxnChg chg="add mod">
          <ac:chgData name="Jeremy Langemann" userId="aea8b0ac-9f64-4215-b188-c2251afe58aa" providerId="ADAL" clId="{E704C132-C414-42EE-A461-CE552AF3A008}" dt="2026-07-14T15:08:33.744" v="546" actId="1076"/>
          <ac:cxnSpMkLst>
            <pc:docMk/>
            <pc:sldMk cId="1143811918" sldId="258"/>
            <ac:cxnSpMk id="6" creationId="{8A561E7E-DBE6-7760-10EF-24E83DDBFED1}"/>
          </ac:cxnSpMkLst>
        </pc:cxnChg>
        <pc:cxnChg chg="add del">
          <ac:chgData name="Jeremy Langemann" userId="aea8b0ac-9f64-4215-b188-c2251afe58aa" providerId="ADAL" clId="{E704C132-C414-42EE-A461-CE552AF3A008}" dt="2026-07-14T14:47:50.662" v="184" actId="26606"/>
          <ac:cxnSpMkLst>
            <pc:docMk/>
            <pc:sldMk cId="1143811918" sldId="258"/>
            <ac:cxnSpMk id="53" creationId="{AC65C03C-3F17-45DC-A1B9-35ACA43397D4}"/>
          </ac:cxnSpMkLst>
        </pc:cxnChg>
        <pc:cxnChg chg="add del">
          <ac:chgData name="Jeremy Langemann" userId="aea8b0ac-9f64-4215-b188-c2251afe58aa" providerId="ADAL" clId="{E704C132-C414-42EE-A461-CE552AF3A008}" dt="2026-07-14T14:55:16.318" v="296" actId="26606"/>
          <ac:cxnSpMkLst>
            <pc:docMk/>
            <pc:sldMk cId="1143811918" sldId="258"/>
            <ac:cxnSpMk id="106" creationId="{07A9243D-8FC3-4B36-874B-55906B03F484}"/>
          </ac:cxnSpMkLst>
        </pc:cxnChg>
      </pc:sldChg>
      <pc:sldChg chg="addSp delSp modSp del mod setBg">
        <pc:chgData name="Jeremy Langemann" userId="aea8b0ac-9f64-4215-b188-c2251afe58aa" providerId="ADAL" clId="{E704C132-C414-42EE-A461-CE552AF3A008}" dt="2026-07-14T16:29:39.499" v="1478" actId="2696"/>
        <pc:sldMkLst>
          <pc:docMk/>
          <pc:sldMk cId="2296143261" sldId="259"/>
        </pc:sldMkLst>
        <pc:spChg chg="add del mod">
          <ac:chgData name="Jeremy Langemann" userId="aea8b0ac-9f64-4215-b188-c2251afe58aa" providerId="ADAL" clId="{E704C132-C414-42EE-A461-CE552AF3A008}" dt="2026-07-14T14:54:35.515" v="293" actId="26606"/>
          <ac:spMkLst>
            <pc:docMk/>
            <pc:sldMk cId="2296143261" sldId="259"/>
            <ac:spMk id="3" creationId="{354F70BA-F0A9-5F74-246D-C2E47A77B81D}"/>
          </ac:spMkLst>
        </pc:spChg>
        <pc:spChg chg="add del">
          <ac:chgData name="Jeremy Langemann" userId="aea8b0ac-9f64-4215-b188-c2251afe58aa" providerId="ADAL" clId="{E704C132-C414-42EE-A461-CE552AF3A008}" dt="2026-07-14T14:54:35.515" v="293" actId="26606"/>
          <ac:spMkLst>
            <pc:docMk/>
            <pc:sldMk cId="2296143261" sldId="259"/>
            <ac:spMk id="9" creationId="{B9D44678-5073-76A2-2B89-6CA2A47C1D54}"/>
          </ac:spMkLst>
        </pc:spChg>
        <pc:spChg chg="del">
          <ac:chgData name="Jeremy Langemann" userId="aea8b0ac-9f64-4215-b188-c2251afe58aa" providerId="ADAL" clId="{E704C132-C414-42EE-A461-CE552AF3A008}" dt="2026-07-14T14:50:42.612" v="206"/>
          <ac:spMkLst>
            <pc:docMk/>
            <pc:sldMk cId="2296143261" sldId="259"/>
            <ac:spMk id="10" creationId="{E6D00070-DFA1-299C-8019-C6A64F0694F0}"/>
          </ac:spMkLst>
        </pc:spChg>
        <pc:spChg chg="add del">
          <ac:chgData name="Jeremy Langemann" userId="aea8b0ac-9f64-4215-b188-c2251afe58aa" providerId="ADAL" clId="{E704C132-C414-42EE-A461-CE552AF3A008}" dt="2026-07-14T14:54:35.725" v="294" actId="931"/>
          <ac:spMkLst>
            <pc:docMk/>
            <pc:sldMk cId="2296143261" sldId="259"/>
            <ac:spMk id="11" creationId="{B5947C43-17E5-8FA9-E6A6-46BD9313F68F}"/>
          </ac:spMkLst>
        </pc:spChg>
        <pc:spChg chg="add del">
          <ac:chgData name="Jeremy Langemann" userId="aea8b0ac-9f64-4215-b188-c2251afe58aa" providerId="ADAL" clId="{E704C132-C414-42EE-A461-CE552AF3A008}" dt="2026-07-14T14:53:55.863" v="285" actId="26606"/>
          <ac:spMkLst>
            <pc:docMk/>
            <pc:sldMk cId="2296143261" sldId="259"/>
            <ac:spMk id="14" creationId="{42A4FC2C-047E-45A5-965D-8E1E3BF09BC6}"/>
          </ac:spMkLst>
        </pc:spChg>
        <pc:spChg chg="add del">
          <ac:chgData name="Jeremy Langemann" userId="aea8b0ac-9f64-4215-b188-c2251afe58aa" providerId="ADAL" clId="{E704C132-C414-42EE-A461-CE552AF3A008}" dt="2026-07-14T14:54:04.915" v="291" actId="26606"/>
          <ac:spMkLst>
            <pc:docMk/>
            <pc:sldMk cId="2296143261" sldId="259"/>
            <ac:spMk id="16" creationId="{D09B7001-6C15-47E8-8C3B-A6EB53C98D3A}"/>
          </ac:spMkLst>
        </pc:spChg>
        <pc:spChg chg="add del">
          <ac:chgData name="Jeremy Langemann" userId="aea8b0ac-9f64-4215-b188-c2251afe58aa" providerId="ADAL" clId="{E704C132-C414-42EE-A461-CE552AF3A008}" dt="2026-07-14T14:54:04.915" v="291" actId="26606"/>
          <ac:spMkLst>
            <pc:docMk/>
            <pc:sldMk cId="2296143261" sldId="259"/>
            <ac:spMk id="18" creationId="{7D3D7337-C310-4B2B-BE2D-98E9D6EC0DC8}"/>
          </ac:spMkLst>
        </pc:spChg>
        <pc:spChg chg="add del">
          <ac:chgData name="Jeremy Langemann" userId="aea8b0ac-9f64-4215-b188-c2251afe58aa" providerId="ADAL" clId="{E704C132-C414-42EE-A461-CE552AF3A008}" dt="2026-07-14T14:54:01.976" v="289" actId="26606"/>
          <ac:spMkLst>
            <pc:docMk/>
            <pc:sldMk cId="2296143261" sldId="259"/>
            <ac:spMk id="20" creationId="{8D6EA299-0840-6DEA-E670-C49AEBC87E89}"/>
          </ac:spMkLst>
        </pc:spChg>
        <pc:spChg chg="add del">
          <ac:chgData name="Jeremy Langemann" userId="aea8b0ac-9f64-4215-b188-c2251afe58aa" providerId="ADAL" clId="{E704C132-C414-42EE-A461-CE552AF3A008}" dt="2026-07-14T14:54:01.976" v="289" actId="26606"/>
          <ac:spMkLst>
            <pc:docMk/>
            <pc:sldMk cId="2296143261" sldId="259"/>
            <ac:spMk id="21" creationId="{B9D44678-5073-76A2-2B89-6CA2A47C1D54}"/>
          </ac:spMkLst>
        </pc:spChg>
        <pc:spChg chg="add del">
          <ac:chgData name="Jeremy Langemann" userId="aea8b0ac-9f64-4215-b188-c2251afe58aa" providerId="ADAL" clId="{E704C132-C414-42EE-A461-CE552AF3A008}" dt="2026-07-14T14:54:01.976" v="289" actId="26606"/>
          <ac:spMkLst>
            <pc:docMk/>
            <pc:sldMk cId="2296143261" sldId="259"/>
            <ac:spMk id="22" creationId="{354F70BA-F0A9-5F74-246D-C2E47A77B81D}"/>
          </ac:spMkLst>
        </pc:spChg>
        <pc:spChg chg="add del">
          <ac:chgData name="Jeremy Langemann" userId="aea8b0ac-9f64-4215-b188-c2251afe58aa" providerId="ADAL" clId="{E704C132-C414-42EE-A461-CE552AF3A008}" dt="2026-07-14T14:54:01.976" v="289" actId="26606"/>
          <ac:spMkLst>
            <pc:docMk/>
            <pc:sldMk cId="2296143261" sldId="259"/>
            <ac:spMk id="23" creationId="{AE3A741D-C19B-960A-5803-1C5887147820}"/>
          </ac:spMkLst>
        </pc:spChg>
        <pc:spChg chg="add del">
          <ac:chgData name="Jeremy Langemann" userId="aea8b0ac-9f64-4215-b188-c2251afe58aa" providerId="ADAL" clId="{E704C132-C414-42EE-A461-CE552AF3A008}" dt="2026-07-14T14:54:01.976" v="289" actId="26606"/>
          <ac:spMkLst>
            <pc:docMk/>
            <pc:sldMk cId="2296143261" sldId="259"/>
            <ac:spMk id="24" creationId="{9C3A50E9-9119-7BC3-083B-2D84CCC78E47}"/>
          </ac:spMkLst>
        </pc:spChg>
        <pc:spChg chg="add del">
          <ac:chgData name="Jeremy Langemann" userId="aea8b0ac-9f64-4215-b188-c2251afe58aa" providerId="ADAL" clId="{E704C132-C414-42EE-A461-CE552AF3A008}" dt="2026-07-14T14:54:01.976" v="289" actId="26606"/>
          <ac:spMkLst>
            <pc:docMk/>
            <pc:sldMk cId="2296143261" sldId="259"/>
            <ac:spMk id="25" creationId="{DC39DE25-0E4E-0AA7-0932-1D78C2372786}"/>
          </ac:spMkLst>
        </pc:spChg>
        <pc:spChg chg="add del">
          <ac:chgData name="Jeremy Langemann" userId="aea8b0ac-9f64-4215-b188-c2251afe58aa" providerId="ADAL" clId="{E704C132-C414-42EE-A461-CE552AF3A008}" dt="2026-07-14T14:54:04.915" v="291" actId="26606"/>
          <ac:spMkLst>
            <pc:docMk/>
            <pc:sldMk cId="2296143261" sldId="259"/>
            <ac:spMk id="27" creationId="{9B6A81E7-2A43-4366-8431-1FA7A780A2E6}"/>
          </ac:spMkLst>
        </pc:spChg>
        <pc:spChg chg="add del">
          <ac:chgData name="Jeremy Langemann" userId="aea8b0ac-9f64-4215-b188-c2251afe58aa" providerId="ADAL" clId="{E704C132-C414-42EE-A461-CE552AF3A008}" dt="2026-07-14T14:54:04.915" v="291" actId="26606"/>
          <ac:spMkLst>
            <pc:docMk/>
            <pc:sldMk cId="2296143261" sldId="259"/>
            <ac:spMk id="28" creationId="{B9D44678-5073-76A2-2B89-6CA2A47C1D54}"/>
          </ac:spMkLst>
        </pc:spChg>
        <pc:spChg chg="add del">
          <ac:chgData name="Jeremy Langemann" userId="aea8b0ac-9f64-4215-b188-c2251afe58aa" providerId="ADAL" clId="{E704C132-C414-42EE-A461-CE552AF3A008}" dt="2026-07-14T14:54:04.915" v="291" actId="26606"/>
          <ac:spMkLst>
            <pc:docMk/>
            <pc:sldMk cId="2296143261" sldId="259"/>
            <ac:spMk id="29" creationId="{354F70BA-F0A9-5F74-246D-C2E47A77B81D}"/>
          </ac:spMkLst>
        </pc:spChg>
        <pc:spChg chg="add del">
          <ac:chgData name="Jeremy Langemann" userId="aea8b0ac-9f64-4215-b188-c2251afe58aa" providerId="ADAL" clId="{E704C132-C414-42EE-A461-CE552AF3A008}" dt="2026-07-14T14:54:35.515" v="293" actId="26606"/>
          <ac:spMkLst>
            <pc:docMk/>
            <pc:sldMk cId="2296143261" sldId="259"/>
            <ac:spMk id="31" creationId="{B9D44678-5073-76A2-2B89-6CA2A47C1D54}"/>
          </ac:spMkLst>
        </pc:spChg>
        <pc:grpChg chg="add del">
          <ac:chgData name="Jeremy Langemann" userId="aea8b0ac-9f64-4215-b188-c2251afe58aa" providerId="ADAL" clId="{E704C132-C414-42EE-A461-CE552AF3A008}" dt="2026-07-14T14:53:59.282" v="287" actId="26606"/>
          <ac:grpSpMkLst>
            <pc:docMk/>
            <pc:sldMk cId="2296143261" sldId="259"/>
            <ac:grpSpMk id="19" creationId="{723C66ED-DBBF-12CA-7F5E-813E0E7D036A}"/>
          </ac:grpSpMkLst>
        </pc:grpChg>
        <pc:picChg chg="add del mod">
          <ac:chgData name="Jeremy Langemann" userId="aea8b0ac-9f64-4215-b188-c2251afe58aa" providerId="ADAL" clId="{E704C132-C414-42EE-A461-CE552AF3A008}" dt="2026-07-14T14:52:15.397" v="277" actId="478"/>
          <ac:picMkLst>
            <pc:docMk/>
            <pc:sldMk cId="2296143261" sldId="259"/>
            <ac:picMk id="2" creationId="{4D18B354-4D54-DE13-A2FA-E96B8BBAA880}"/>
          </ac:picMkLst>
        </pc:picChg>
        <pc:picChg chg="add mod">
          <ac:chgData name="Jeremy Langemann" userId="aea8b0ac-9f64-4215-b188-c2251afe58aa" providerId="ADAL" clId="{E704C132-C414-42EE-A461-CE552AF3A008}" dt="2026-07-14T14:54:35.725" v="294" actId="931"/>
          <ac:picMkLst>
            <pc:docMk/>
            <pc:sldMk cId="2296143261" sldId="259"/>
            <ac:picMk id="5" creationId="{6F2A4FE7-9210-D63B-1BF0-63D06CE8D6E0}"/>
          </ac:picMkLst>
        </pc:picChg>
        <pc:cxnChg chg="add del">
          <ac:chgData name="Jeremy Langemann" userId="aea8b0ac-9f64-4215-b188-c2251afe58aa" providerId="ADAL" clId="{E704C132-C414-42EE-A461-CE552AF3A008}" dt="2026-07-14T14:54:35.515" v="293" actId="26606"/>
          <ac:cxnSpMkLst>
            <pc:docMk/>
            <pc:sldMk cId="2296143261" sldId="259"/>
            <ac:cxnSpMk id="32" creationId="{33193FD5-6A49-7562-EA76-F15D42E15804}"/>
          </ac:cxnSpMkLst>
        </pc:cxnChg>
      </pc:sldChg>
      <pc:sldChg chg="del">
        <pc:chgData name="Jeremy Langemann" userId="aea8b0ac-9f64-4215-b188-c2251afe58aa" providerId="ADAL" clId="{E704C132-C414-42EE-A461-CE552AF3A008}" dt="2026-07-14T15:55:40.018" v="1317" actId="2696"/>
        <pc:sldMkLst>
          <pc:docMk/>
          <pc:sldMk cId="1708768005" sldId="260"/>
        </pc:sldMkLst>
      </pc:sldChg>
      <pc:sldChg chg="addSp delSp modSp mod">
        <pc:chgData name="Jeremy Langemann" userId="aea8b0ac-9f64-4215-b188-c2251afe58aa" providerId="ADAL" clId="{E704C132-C414-42EE-A461-CE552AF3A008}" dt="2026-07-14T16:42:09.768" v="1562" actId="692"/>
        <pc:sldMkLst>
          <pc:docMk/>
          <pc:sldMk cId="447995299" sldId="261"/>
        </pc:sldMkLst>
        <pc:spChg chg="add del mod">
          <ac:chgData name="Jeremy Langemann" userId="aea8b0ac-9f64-4215-b188-c2251afe58aa" providerId="ADAL" clId="{E704C132-C414-42EE-A461-CE552AF3A008}" dt="2026-07-14T16:25:28.425" v="1352" actId="478"/>
          <ac:spMkLst>
            <pc:docMk/>
            <pc:sldMk cId="447995299" sldId="261"/>
            <ac:spMk id="5" creationId="{13F7E502-53EB-2B0D-105D-28FECC379D54}"/>
          </ac:spMkLst>
        </pc:spChg>
        <pc:spChg chg="add mod">
          <ac:chgData name="Jeremy Langemann" userId="aea8b0ac-9f64-4215-b188-c2251afe58aa" providerId="ADAL" clId="{E704C132-C414-42EE-A461-CE552AF3A008}" dt="2026-07-14T16:27:07.287" v="1396" actId="20577"/>
          <ac:spMkLst>
            <pc:docMk/>
            <pc:sldMk cId="447995299" sldId="261"/>
            <ac:spMk id="6" creationId="{0F1979A7-30D4-89B2-4DFB-1F5C80B2C67A}"/>
          </ac:spMkLst>
        </pc:spChg>
        <pc:spChg chg="add mod">
          <ac:chgData name="Jeremy Langemann" userId="aea8b0ac-9f64-4215-b188-c2251afe58aa" providerId="ADAL" clId="{E704C132-C414-42EE-A461-CE552AF3A008}" dt="2026-07-14T16:28:06.459" v="1439" actId="1076"/>
          <ac:spMkLst>
            <pc:docMk/>
            <pc:sldMk cId="447995299" sldId="261"/>
            <ac:spMk id="7" creationId="{BFF8A3AE-2736-2D22-09F0-F834F4FF1CCC}"/>
          </ac:spMkLst>
        </pc:spChg>
        <pc:spChg chg="add mod">
          <ac:chgData name="Jeremy Langemann" userId="aea8b0ac-9f64-4215-b188-c2251afe58aa" providerId="ADAL" clId="{E704C132-C414-42EE-A461-CE552AF3A008}" dt="2026-07-14T16:30:10.017" v="1516" actId="20577"/>
          <ac:spMkLst>
            <pc:docMk/>
            <pc:sldMk cId="447995299" sldId="261"/>
            <ac:spMk id="8" creationId="{5B98FCA4-F4F8-2ECB-B93E-CD2310E0EE59}"/>
          </ac:spMkLst>
        </pc:spChg>
        <pc:spChg chg="add mod">
          <ac:chgData name="Jeremy Langemann" userId="aea8b0ac-9f64-4215-b188-c2251afe58aa" providerId="ADAL" clId="{E704C132-C414-42EE-A461-CE552AF3A008}" dt="2026-07-14T16:42:09.768" v="1562" actId="692"/>
          <ac:spMkLst>
            <pc:docMk/>
            <pc:sldMk cId="447995299" sldId="261"/>
            <ac:spMk id="9" creationId="{D8C267C3-979F-6389-3382-1D0ACB184663}"/>
          </ac:spMkLst>
        </pc:spChg>
        <pc:spChg chg="add del mod">
          <ac:chgData name="Jeremy Langemann" userId="aea8b0ac-9f64-4215-b188-c2251afe58aa" providerId="ADAL" clId="{E704C132-C414-42EE-A461-CE552AF3A008}" dt="2026-07-14T16:27:30.667" v="1409" actId="207"/>
          <ac:spMkLst>
            <pc:docMk/>
            <pc:sldMk cId="447995299" sldId="261"/>
            <ac:spMk id="12" creationId="{BF02B94C-A6B1-1561-9859-E57381106094}"/>
          </ac:spMkLst>
        </pc:spChg>
        <pc:spChg chg="del">
          <ac:chgData name="Jeremy Langemann" userId="aea8b0ac-9f64-4215-b188-c2251afe58aa" providerId="ADAL" clId="{E704C132-C414-42EE-A461-CE552AF3A008}" dt="2026-07-14T15:56:04.057" v="1319" actId="478"/>
          <ac:spMkLst>
            <pc:docMk/>
            <pc:sldMk cId="447995299" sldId="261"/>
            <ac:spMk id="13" creationId="{0DCD16A1-0C76-2119-AF25-65274F25342A}"/>
          </ac:spMkLst>
        </pc:spChg>
        <pc:spChg chg="add del">
          <ac:chgData name="Jeremy Langemann" userId="aea8b0ac-9f64-4215-b188-c2251afe58aa" providerId="ADAL" clId="{E704C132-C414-42EE-A461-CE552AF3A008}" dt="2026-07-14T16:27:22.330" v="1406" actId="478"/>
          <ac:spMkLst>
            <pc:docMk/>
            <pc:sldMk cId="447995299" sldId="261"/>
            <ac:spMk id="14" creationId="{892296FC-AC18-35C8-9EA9-EA9EE8F6A4C4}"/>
          </ac:spMkLst>
        </pc:spChg>
        <pc:picChg chg="add mod modCrop">
          <ac:chgData name="Jeremy Langemann" userId="aea8b0ac-9f64-4215-b188-c2251afe58aa" providerId="ADAL" clId="{E704C132-C414-42EE-A461-CE552AF3A008}" dt="2026-07-14T16:27:26.915" v="1408" actId="1076"/>
          <ac:picMkLst>
            <pc:docMk/>
            <pc:sldMk cId="447995299" sldId="261"/>
            <ac:picMk id="3" creationId="{AF6341ED-3D2D-88C4-3640-F9520E920623}"/>
          </ac:picMkLst>
        </pc:picChg>
      </pc:sldChg>
      <pc:sldChg chg="del">
        <pc:chgData name="Jeremy Langemann" userId="aea8b0ac-9f64-4215-b188-c2251afe58aa" providerId="ADAL" clId="{E704C132-C414-42EE-A461-CE552AF3A008}" dt="2026-07-14T15:31:17.433" v="822" actId="2696"/>
        <pc:sldMkLst>
          <pc:docMk/>
          <pc:sldMk cId="2254883294" sldId="263"/>
        </pc:sldMkLst>
      </pc:sldChg>
      <pc:sldChg chg="del">
        <pc:chgData name="Jeremy Langemann" userId="aea8b0ac-9f64-4215-b188-c2251afe58aa" providerId="ADAL" clId="{E704C132-C414-42EE-A461-CE552AF3A008}" dt="2026-07-14T15:31:20.037" v="823" actId="2696"/>
        <pc:sldMkLst>
          <pc:docMk/>
          <pc:sldMk cId="3423154462" sldId="264"/>
        </pc:sldMkLst>
      </pc:sldChg>
      <pc:sldChg chg="addSp delSp modSp del mod setBg">
        <pc:chgData name="Jeremy Langemann" userId="aea8b0ac-9f64-4215-b188-c2251afe58aa" providerId="ADAL" clId="{E704C132-C414-42EE-A461-CE552AF3A008}" dt="2026-07-14T15:31:11.867" v="820" actId="2696"/>
        <pc:sldMkLst>
          <pc:docMk/>
          <pc:sldMk cId="1650715020" sldId="265"/>
        </pc:sldMkLst>
        <pc:spChg chg="mod">
          <ac:chgData name="Jeremy Langemann" userId="aea8b0ac-9f64-4215-b188-c2251afe58aa" providerId="ADAL" clId="{E704C132-C414-42EE-A461-CE552AF3A008}" dt="2026-07-14T14:19:29.323" v="34" actId="26606"/>
          <ac:spMkLst>
            <pc:docMk/>
            <pc:sldMk cId="1650715020" sldId="265"/>
            <ac:spMk id="2" creationId="{823CA68B-7439-BB0A-9138-9D1E7D8B820F}"/>
          </ac:spMkLst>
        </pc:spChg>
        <pc:spChg chg="mod">
          <ac:chgData name="Jeremy Langemann" userId="aea8b0ac-9f64-4215-b188-c2251afe58aa" providerId="ADAL" clId="{E704C132-C414-42EE-A461-CE552AF3A008}" dt="2026-07-14T14:19:29.323" v="34" actId="26606"/>
          <ac:spMkLst>
            <pc:docMk/>
            <pc:sldMk cId="1650715020" sldId="265"/>
            <ac:spMk id="3" creationId="{901A86DC-5328-1537-F3EB-B87DB605AA69}"/>
          </ac:spMkLst>
        </pc:spChg>
        <pc:spChg chg="add del">
          <ac:chgData name="Jeremy Langemann" userId="aea8b0ac-9f64-4215-b188-c2251afe58aa" providerId="ADAL" clId="{E704C132-C414-42EE-A461-CE552AF3A008}" dt="2026-07-14T14:19:29.323" v="34" actId="26606"/>
          <ac:spMkLst>
            <pc:docMk/>
            <pc:sldMk cId="1650715020" sldId="265"/>
            <ac:spMk id="4" creationId="{24E97386-AE4B-6D34-996D-417F3C154225}"/>
          </ac:spMkLst>
        </pc:spChg>
        <pc:spChg chg="add del">
          <ac:chgData name="Jeremy Langemann" userId="aea8b0ac-9f64-4215-b188-c2251afe58aa" providerId="ADAL" clId="{E704C132-C414-42EE-A461-CE552AF3A008}" dt="2026-07-14T14:19:29.323" v="34" actId="26606"/>
          <ac:spMkLst>
            <pc:docMk/>
            <pc:sldMk cId="1650715020" sldId="265"/>
            <ac:spMk id="9" creationId="{3677BAFB-3BD3-41BB-9107-FAE224AE21C4}"/>
          </ac:spMkLst>
        </pc:spChg>
        <pc:spChg chg="add del">
          <ac:chgData name="Jeremy Langemann" userId="aea8b0ac-9f64-4215-b188-c2251afe58aa" providerId="ADAL" clId="{E704C132-C414-42EE-A461-CE552AF3A008}" dt="2026-07-14T14:19:29.323" v="34" actId="26606"/>
          <ac:spMkLst>
            <pc:docMk/>
            <pc:sldMk cId="1650715020" sldId="265"/>
            <ac:spMk id="11" creationId="{E6823A9B-C188-42D4-847C-3AD928DB145C}"/>
          </ac:spMkLst>
        </pc:spChg>
        <pc:spChg chg="add del">
          <ac:chgData name="Jeremy Langemann" userId="aea8b0ac-9f64-4215-b188-c2251afe58aa" providerId="ADAL" clId="{E704C132-C414-42EE-A461-CE552AF3A008}" dt="2026-07-14T14:19:29.323" v="34" actId="26606"/>
          <ac:spMkLst>
            <pc:docMk/>
            <pc:sldMk cId="1650715020" sldId="265"/>
            <ac:spMk id="13" creationId="{34B557F3-1A0C-4749-A6DB-EAC082DF390B}"/>
          </ac:spMkLst>
        </pc:spChg>
        <pc:spChg chg="add del">
          <ac:chgData name="Jeremy Langemann" userId="aea8b0ac-9f64-4215-b188-c2251afe58aa" providerId="ADAL" clId="{E704C132-C414-42EE-A461-CE552AF3A008}" dt="2026-07-14T14:19:29.323" v="34" actId="26606"/>
          <ac:spMkLst>
            <pc:docMk/>
            <pc:sldMk cId="1650715020" sldId="265"/>
            <ac:spMk id="15" creationId="{55D55AA6-3751-494F-868A-DCEDC5CE82BF}"/>
          </ac:spMkLst>
        </pc:spChg>
        <pc:spChg chg="add del">
          <ac:chgData name="Jeremy Langemann" userId="aea8b0ac-9f64-4215-b188-c2251afe58aa" providerId="ADAL" clId="{E704C132-C414-42EE-A461-CE552AF3A008}" dt="2026-07-14T14:19:29.323" v="34" actId="26606"/>
          <ac:spMkLst>
            <pc:docMk/>
            <pc:sldMk cId="1650715020" sldId="265"/>
            <ac:spMk id="17" creationId="{4D4C00DC-4DC6-4CD2-9E31-F17E6CEBC5A6}"/>
          </ac:spMkLst>
        </pc:spChg>
        <pc:spChg chg="add del">
          <ac:chgData name="Jeremy Langemann" userId="aea8b0ac-9f64-4215-b188-c2251afe58aa" providerId="ADAL" clId="{E704C132-C414-42EE-A461-CE552AF3A008}" dt="2026-07-14T14:19:29.323" v="34" actId="26606"/>
          <ac:spMkLst>
            <pc:docMk/>
            <pc:sldMk cId="1650715020" sldId="265"/>
            <ac:spMk id="19" creationId="{D82AB1B2-7970-42CF-8BF5-567C69E9FFFB}"/>
          </ac:spMkLst>
        </pc:spChg>
        <pc:spChg chg="add del">
          <ac:chgData name="Jeremy Langemann" userId="aea8b0ac-9f64-4215-b188-c2251afe58aa" providerId="ADAL" clId="{E704C132-C414-42EE-A461-CE552AF3A008}" dt="2026-07-14T14:19:29.323" v="34" actId="26606"/>
          <ac:spMkLst>
            <pc:docMk/>
            <pc:sldMk cId="1650715020" sldId="265"/>
            <ac:spMk id="27" creationId="{D8469AE7-A75B-4F37-850B-EF5974ABED2C}"/>
          </ac:spMkLst>
        </pc:spChg>
      </pc:sldChg>
      <pc:sldChg chg="addSp delSp modSp mod ord setBg modClrScheme chgLayout modNotesTx">
        <pc:chgData name="Jeremy Langemann" userId="aea8b0ac-9f64-4215-b188-c2251afe58aa" providerId="ADAL" clId="{E704C132-C414-42EE-A461-CE552AF3A008}" dt="2026-07-14T16:43:04.155" v="1612" actId="692"/>
        <pc:sldMkLst>
          <pc:docMk/>
          <pc:sldMk cId="3834135715" sldId="266"/>
        </pc:sldMkLst>
        <pc:spChg chg="del mod">
          <ac:chgData name="Jeremy Langemann" userId="aea8b0ac-9f64-4215-b188-c2251afe58aa" providerId="ADAL" clId="{E704C132-C414-42EE-A461-CE552AF3A008}" dt="2026-07-14T14:32:35.400" v="40" actId="478"/>
          <ac:spMkLst>
            <pc:docMk/>
            <pc:sldMk cId="3834135715" sldId="266"/>
            <ac:spMk id="2" creationId="{58402116-EB83-41DF-E018-A8D4738FEBF4}"/>
          </ac:spMkLst>
        </pc:spChg>
        <pc:spChg chg="del mod ord">
          <ac:chgData name="Jeremy Langemann" userId="aea8b0ac-9f64-4215-b188-c2251afe58aa" providerId="ADAL" clId="{E704C132-C414-42EE-A461-CE552AF3A008}" dt="2026-07-14T14:32:43.461" v="41" actId="700"/>
          <ac:spMkLst>
            <pc:docMk/>
            <pc:sldMk cId="3834135715" sldId="266"/>
            <ac:spMk id="3" creationId="{1B73ABA8-0B8C-FEFA-6921-605320553181}"/>
          </ac:spMkLst>
        </pc:spChg>
        <pc:spChg chg="add del mod ord">
          <ac:chgData name="Jeremy Langemann" userId="aea8b0ac-9f64-4215-b188-c2251afe58aa" providerId="ADAL" clId="{E704C132-C414-42EE-A461-CE552AF3A008}" dt="2026-07-14T14:34:17.690" v="114"/>
          <ac:spMkLst>
            <pc:docMk/>
            <pc:sldMk cId="3834135715" sldId="266"/>
            <ac:spMk id="4" creationId="{8560DF49-92A6-8F48-974E-4A3CDE772747}"/>
          </ac:spMkLst>
        </pc:spChg>
        <pc:spChg chg="add del mod ord">
          <ac:chgData name="Jeremy Langemann" userId="aea8b0ac-9f64-4215-b188-c2251afe58aa" providerId="ADAL" clId="{E704C132-C414-42EE-A461-CE552AF3A008}" dt="2026-07-14T14:32:47.357" v="42"/>
          <ac:spMkLst>
            <pc:docMk/>
            <pc:sldMk cId="3834135715" sldId="266"/>
            <ac:spMk id="5" creationId="{511BFB81-DE2E-B26B-F795-37826DBDA350}"/>
          </ac:spMkLst>
        </pc:spChg>
        <pc:spChg chg="add del mod ord">
          <ac:chgData name="Jeremy Langemann" userId="aea8b0ac-9f64-4215-b188-c2251afe58aa" providerId="ADAL" clId="{E704C132-C414-42EE-A461-CE552AF3A008}" dt="2026-07-14T14:35:22.553" v="129" actId="478"/>
          <ac:spMkLst>
            <pc:docMk/>
            <pc:sldMk cId="3834135715" sldId="266"/>
            <ac:spMk id="6" creationId="{B7519074-7FDE-99B5-D4A8-EEBF66499937}"/>
          </ac:spMkLst>
        </pc:spChg>
        <pc:spChg chg="add mod">
          <ac:chgData name="Jeremy Langemann" userId="aea8b0ac-9f64-4215-b188-c2251afe58aa" providerId="ADAL" clId="{E704C132-C414-42EE-A461-CE552AF3A008}" dt="2026-07-14T15:34:13.719" v="832" actId="1076"/>
          <ac:spMkLst>
            <pc:docMk/>
            <pc:sldMk cId="3834135715" sldId="266"/>
            <ac:spMk id="7" creationId="{6D36559F-CD02-A838-4F6B-82922E4143AB}"/>
          </ac:spMkLst>
        </pc:spChg>
        <pc:spChg chg="add mod">
          <ac:chgData name="Jeremy Langemann" userId="aea8b0ac-9f64-4215-b188-c2251afe58aa" providerId="ADAL" clId="{E704C132-C414-42EE-A461-CE552AF3A008}" dt="2026-07-14T15:34:43.709" v="840" actId="14100"/>
          <ac:spMkLst>
            <pc:docMk/>
            <pc:sldMk cId="3834135715" sldId="266"/>
            <ac:spMk id="8" creationId="{B9AA2AEE-E8F8-1728-6972-358204811EA9}"/>
          </ac:spMkLst>
        </pc:spChg>
        <pc:spChg chg="add mod">
          <ac:chgData name="Jeremy Langemann" userId="aea8b0ac-9f64-4215-b188-c2251afe58aa" providerId="ADAL" clId="{E704C132-C414-42EE-A461-CE552AF3A008}" dt="2026-07-14T16:29:28.717" v="1476" actId="1076"/>
          <ac:spMkLst>
            <pc:docMk/>
            <pc:sldMk cId="3834135715" sldId="266"/>
            <ac:spMk id="9" creationId="{4EE77BCF-4BCB-E11F-0CEA-300925D9DC56}"/>
          </ac:spMkLst>
        </pc:spChg>
        <pc:spChg chg="add mod">
          <ac:chgData name="Jeremy Langemann" userId="aea8b0ac-9f64-4215-b188-c2251afe58aa" providerId="ADAL" clId="{E704C132-C414-42EE-A461-CE552AF3A008}" dt="2026-07-14T16:29:32.667" v="1477" actId="1076"/>
          <ac:spMkLst>
            <pc:docMk/>
            <pc:sldMk cId="3834135715" sldId="266"/>
            <ac:spMk id="10" creationId="{9366E54F-FF18-9457-7DCA-95C12747395C}"/>
          </ac:spMkLst>
        </pc:spChg>
        <pc:spChg chg="add mod">
          <ac:chgData name="Jeremy Langemann" userId="aea8b0ac-9f64-4215-b188-c2251afe58aa" providerId="ADAL" clId="{E704C132-C414-42EE-A461-CE552AF3A008}" dt="2026-07-14T15:30:33.634" v="819"/>
          <ac:spMkLst>
            <pc:docMk/>
            <pc:sldMk cId="3834135715" sldId="266"/>
            <ac:spMk id="11" creationId="{10500E62-B518-BCBA-9C54-BCE16C01C280}"/>
          </ac:spMkLst>
        </pc:spChg>
        <pc:spChg chg="add mod">
          <ac:chgData name="Jeremy Langemann" userId="aea8b0ac-9f64-4215-b188-c2251afe58aa" providerId="ADAL" clId="{E704C132-C414-42EE-A461-CE552AF3A008}" dt="2026-07-14T16:43:04.155" v="1612" actId="692"/>
          <ac:spMkLst>
            <pc:docMk/>
            <pc:sldMk cId="3834135715" sldId="266"/>
            <ac:spMk id="12" creationId="{0EC4B07E-0556-2EBB-5FDC-C1B1A5E65E08}"/>
          </ac:spMkLst>
        </pc:spChg>
        <pc:spChg chg="add del">
          <ac:chgData name="Jeremy Langemann" userId="aea8b0ac-9f64-4215-b188-c2251afe58aa" providerId="ADAL" clId="{E704C132-C414-42EE-A461-CE552AF3A008}" dt="2026-07-14T14:32:57.903" v="44" actId="26606"/>
          <ac:spMkLst>
            <pc:docMk/>
            <pc:sldMk cId="3834135715" sldId="266"/>
            <ac:spMk id="1033" creationId="{327D73B4-9F5C-4A64-A179-51B9500CB8B5}"/>
          </ac:spMkLst>
        </pc:spChg>
        <pc:spChg chg="add del">
          <ac:chgData name="Jeremy Langemann" userId="aea8b0ac-9f64-4215-b188-c2251afe58aa" providerId="ADAL" clId="{E704C132-C414-42EE-A461-CE552AF3A008}" dt="2026-07-14T14:32:57.903" v="44" actId="26606"/>
          <ac:spMkLst>
            <pc:docMk/>
            <pc:sldMk cId="3834135715" sldId="266"/>
            <ac:spMk id="1035" creationId="{C1F06963-6374-4B48-844F-071A9BAAAE02}"/>
          </ac:spMkLst>
        </pc:spChg>
        <pc:spChg chg="add del">
          <ac:chgData name="Jeremy Langemann" userId="aea8b0ac-9f64-4215-b188-c2251afe58aa" providerId="ADAL" clId="{E704C132-C414-42EE-A461-CE552AF3A008}" dt="2026-07-14T14:32:57.903" v="44" actId="26606"/>
          <ac:spMkLst>
            <pc:docMk/>
            <pc:sldMk cId="3834135715" sldId="266"/>
            <ac:spMk id="1037" creationId="{6CB927A4-E432-4310-9CD5-E89FF5063179}"/>
          </ac:spMkLst>
        </pc:spChg>
        <pc:spChg chg="add del">
          <ac:chgData name="Jeremy Langemann" userId="aea8b0ac-9f64-4215-b188-c2251afe58aa" providerId="ADAL" clId="{E704C132-C414-42EE-A461-CE552AF3A008}" dt="2026-07-14T14:32:57.903" v="44" actId="26606"/>
          <ac:spMkLst>
            <pc:docMk/>
            <pc:sldMk cId="3834135715" sldId="266"/>
            <ac:spMk id="1039" creationId="{1453BF6C-B012-48B7-B4E8-6D7AC7C27D02}"/>
          </ac:spMkLst>
        </pc:spChg>
        <pc:spChg chg="add del">
          <ac:chgData name="Jeremy Langemann" userId="aea8b0ac-9f64-4215-b188-c2251afe58aa" providerId="ADAL" clId="{E704C132-C414-42EE-A461-CE552AF3A008}" dt="2026-07-14T14:32:57.903" v="44" actId="26606"/>
          <ac:spMkLst>
            <pc:docMk/>
            <pc:sldMk cId="3834135715" sldId="266"/>
            <ac:spMk id="1041" creationId="{E3020543-B24B-4EC4-8FFC-8DD88EEA91A8}"/>
          </ac:spMkLst>
        </pc:spChg>
        <pc:spChg chg="add">
          <ac:chgData name="Jeremy Langemann" userId="aea8b0ac-9f64-4215-b188-c2251afe58aa" providerId="ADAL" clId="{E704C132-C414-42EE-A461-CE552AF3A008}" dt="2026-07-14T14:32:57.912" v="45" actId="26606"/>
          <ac:spMkLst>
            <pc:docMk/>
            <pc:sldMk cId="3834135715" sldId="266"/>
            <ac:spMk id="1045" creationId="{D009D6D5-DAC2-4A8B-A17A-E206B9012D09}"/>
          </ac:spMkLst>
        </pc:spChg>
        <pc:picChg chg="add del mod">
          <ac:chgData name="Jeremy Langemann" userId="aea8b0ac-9f64-4215-b188-c2251afe58aa" providerId="ADAL" clId="{E704C132-C414-42EE-A461-CE552AF3A008}" dt="2026-07-14T14:32:35.400" v="40" actId="478"/>
          <ac:picMkLst>
            <pc:docMk/>
            <pc:sldMk cId="3834135715" sldId="266"/>
            <ac:picMk id="1026" creationId="{0860055C-ABC6-5A25-FCF3-3F9C9787CD42}"/>
          </ac:picMkLst>
        </pc:picChg>
        <pc:picChg chg="add mod">
          <ac:chgData name="Jeremy Langemann" userId="aea8b0ac-9f64-4215-b188-c2251afe58aa" providerId="ADAL" clId="{E704C132-C414-42EE-A461-CE552AF3A008}" dt="2026-07-14T14:33:59.678" v="113"/>
          <ac:picMkLst>
            <pc:docMk/>
            <pc:sldMk cId="3834135715" sldId="266"/>
            <ac:picMk id="1028" creationId="{D05A5D8E-4992-39FA-6DD6-65A4F880E4E4}"/>
          </ac:picMkLst>
        </pc:picChg>
        <pc:picChg chg="add mod">
          <ac:chgData name="Jeremy Langemann" userId="aea8b0ac-9f64-4215-b188-c2251afe58aa" providerId="ADAL" clId="{E704C132-C414-42EE-A461-CE552AF3A008}" dt="2026-07-14T15:35:28.401" v="845" actId="14100"/>
          <ac:picMkLst>
            <pc:docMk/>
            <pc:sldMk cId="3834135715" sldId="266"/>
            <ac:picMk id="1030" creationId="{1C45B41C-DFBE-FBF7-C6FE-6D8B17CE6F16}"/>
          </ac:picMkLst>
        </pc:picChg>
        <pc:cxnChg chg="add del">
          <ac:chgData name="Jeremy Langemann" userId="aea8b0ac-9f64-4215-b188-c2251afe58aa" providerId="ADAL" clId="{E704C132-C414-42EE-A461-CE552AF3A008}" dt="2026-07-14T14:32:57.903" v="44" actId="26606"/>
          <ac:cxnSpMkLst>
            <pc:docMk/>
            <pc:sldMk cId="3834135715" sldId="266"/>
            <ac:cxnSpMk id="1043" creationId="{C49DA8F6-BCC1-4447-B54C-57856834B94B}"/>
          </ac:cxnSpMkLst>
        </pc:cxnChg>
      </pc:sldChg>
      <pc:sldChg chg="del">
        <pc:chgData name="Jeremy Langemann" userId="aea8b0ac-9f64-4215-b188-c2251afe58aa" providerId="ADAL" clId="{E704C132-C414-42EE-A461-CE552AF3A008}" dt="2026-07-14T15:55:59.858" v="1318" actId="2696"/>
        <pc:sldMkLst>
          <pc:docMk/>
          <pc:sldMk cId="2289163792" sldId="267"/>
        </pc:sldMkLst>
      </pc:sldChg>
      <pc:sldChg chg="del">
        <pc:chgData name="Jeremy Langemann" userId="aea8b0ac-9f64-4215-b188-c2251afe58aa" providerId="ADAL" clId="{E704C132-C414-42EE-A461-CE552AF3A008}" dt="2026-07-14T15:31:14.827" v="821" actId="2696"/>
        <pc:sldMkLst>
          <pc:docMk/>
          <pc:sldMk cId="2498196695" sldId="268"/>
        </pc:sldMkLst>
      </pc:sldChg>
      <pc:sldChg chg="addSp delSp modSp add mod ord modNotesTx">
        <pc:chgData name="Jeremy Langemann" userId="aea8b0ac-9f64-4215-b188-c2251afe58aa" providerId="ADAL" clId="{E704C132-C414-42EE-A461-CE552AF3A008}" dt="2026-07-14T16:42:39.673" v="1580" actId="692"/>
        <pc:sldMkLst>
          <pc:docMk/>
          <pc:sldMk cId="1708731858" sldId="269"/>
        </pc:sldMkLst>
        <pc:spChg chg="add mod">
          <ac:chgData name="Jeremy Langemann" userId="aea8b0ac-9f64-4215-b188-c2251afe58aa" providerId="ADAL" clId="{E704C132-C414-42EE-A461-CE552AF3A008}" dt="2026-07-14T15:17:36.506" v="573" actId="1076"/>
          <ac:spMkLst>
            <pc:docMk/>
            <pc:sldMk cId="1708731858" sldId="269"/>
            <ac:spMk id="2" creationId="{AA26681B-8E34-03C4-8F79-19EADF23A5D0}"/>
          </ac:spMkLst>
        </pc:spChg>
        <pc:spChg chg="add mod">
          <ac:chgData name="Jeremy Langemann" userId="aea8b0ac-9f64-4215-b188-c2251afe58aa" providerId="ADAL" clId="{E704C132-C414-42EE-A461-CE552AF3A008}" dt="2026-07-14T16:42:39.673" v="1580" actId="692"/>
          <ac:spMkLst>
            <pc:docMk/>
            <pc:sldMk cId="1708731858" sldId="269"/>
            <ac:spMk id="3" creationId="{FB87A1AB-854B-0B68-9199-75CA0BFEFCC8}"/>
          </ac:spMkLst>
        </pc:spChg>
        <pc:spChg chg="mod">
          <ac:chgData name="Jeremy Langemann" userId="aea8b0ac-9f64-4215-b188-c2251afe58aa" providerId="ADAL" clId="{E704C132-C414-42EE-A461-CE552AF3A008}" dt="2026-07-14T15:21:33.106" v="606" actId="1076"/>
          <ac:spMkLst>
            <pc:docMk/>
            <pc:sldMk cId="1708731858" sldId="269"/>
            <ac:spMk id="7" creationId="{84D92D6B-B449-D58C-763B-1C4307AF687B}"/>
          </ac:spMkLst>
        </pc:spChg>
        <pc:spChg chg="mod">
          <ac:chgData name="Jeremy Langemann" userId="aea8b0ac-9f64-4215-b188-c2251afe58aa" providerId="ADAL" clId="{E704C132-C414-42EE-A461-CE552AF3A008}" dt="2026-07-14T15:26:36.124" v="806" actId="27636"/>
          <ac:spMkLst>
            <pc:docMk/>
            <pc:sldMk cId="1708731858" sldId="269"/>
            <ac:spMk id="8" creationId="{FEB8157B-6EA4-2878-D12A-0401A6056B08}"/>
          </ac:spMkLst>
        </pc:spChg>
        <pc:spChg chg="del">
          <ac:chgData name="Jeremy Langemann" userId="aea8b0ac-9f64-4215-b188-c2251afe58aa" providerId="ADAL" clId="{E704C132-C414-42EE-A461-CE552AF3A008}" dt="2026-07-14T15:17:22.023" v="570" actId="478"/>
          <ac:spMkLst>
            <pc:docMk/>
            <pc:sldMk cId="1708731858" sldId="269"/>
            <ac:spMk id="9" creationId="{FF000D64-8960-FAF4-8EBF-2988756E17DB}"/>
          </ac:spMkLst>
        </pc:spChg>
        <pc:spChg chg="del mod">
          <ac:chgData name="Jeremy Langemann" userId="aea8b0ac-9f64-4215-b188-c2251afe58aa" providerId="ADAL" clId="{E704C132-C414-42EE-A461-CE552AF3A008}" dt="2026-07-14T15:17:20.672" v="569" actId="478"/>
          <ac:spMkLst>
            <pc:docMk/>
            <pc:sldMk cId="1708731858" sldId="269"/>
            <ac:spMk id="10" creationId="{ED0F076D-4894-C421-4DED-A58B2EE77971}"/>
          </ac:spMkLst>
        </pc:spChg>
        <pc:picChg chg="mod">
          <ac:chgData name="Jeremy Langemann" userId="aea8b0ac-9f64-4215-b188-c2251afe58aa" providerId="ADAL" clId="{E704C132-C414-42EE-A461-CE552AF3A008}" dt="2026-07-14T15:17:25.121" v="571" actId="1076"/>
          <ac:picMkLst>
            <pc:docMk/>
            <pc:sldMk cId="1708731858" sldId="269"/>
            <ac:picMk id="1030" creationId="{9A800B70-6F2D-A69D-041A-1FD196255764}"/>
          </ac:picMkLst>
        </pc:picChg>
      </pc:sldChg>
      <pc:sldChg chg="addSp delSp modSp add del mod">
        <pc:chgData name="Jeremy Langemann" userId="aea8b0ac-9f64-4215-b188-c2251afe58aa" providerId="ADAL" clId="{E704C132-C414-42EE-A461-CE552AF3A008}" dt="2026-07-14T14:50:06.990" v="205" actId="47"/>
        <pc:sldMkLst>
          <pc:docMk/>
          <pc:sldMk cId="2995854861" sldId="269"/>
        </pc:sldMkLst>
        <pc:picChg chg="add del mod">
          <ac:chgData name="Jeremy Langemann" userId="aea8b0ac-9f64-4215-b188-c2251afe58aa" providerId="ADAL" clId="{E704C132-C414-42EE-A461-CE552AF3A008}" dt="2026-07-14T14:49:52.262" v="204" actId="478"/>
          <ac:picMkLst>
            <pc:docMk/>
            <pc:sldMk cId="2995854861" sldId="269"/>
            <ac:picMk id="2" creationId="{D03DF3F9-AC48-C593-216E-DEC56D4833F4}"/>
          </ac:picMkLst>
        </pc:picChg>
      </pc:sldChg>
      <pc:sldChg chg="new del">
        <pc:chgData name="Jeremy Langemann" userId="aea8b0ac-9f64-4215-b188-c2251afe58aa" providerId="ADAL" clId="{E704C132-C414-42EE-A461-CE552AF3A008}" dt="2026-07-14T16:39:59.280" v="1518" actId="2696"/>
        <pc:sldMkLst>
          <pc:docMk/>
          <pc:sldMk cId="1923801457" sldId="270"/>
        </pc:sldMkLst>
      </pc:sldChg>
      <pc:sldChg chg="add del">
        <pc:chgData name="Jeremy Langemann" userId="aea8b0ac-9f64-4215-b188-c2251afe58aa" providerId="ADAL" clId="{E704C132-C414-42EE-A461-CE552AF3A008}" dt="2026-07-14T15:16:51.030" v="567" actId="2696"/>
        <pc:sldMkLst>
          <pc:docMk/>
          <pc:sldMk cId="3603730481" sldId="270"/>
        </pc:sldMkLst>
      </pc:sldChg>
      <pc:sldMasterChg chg="del delSldLayout">
        <pc:chgData name="Jeremy Langemann" userId="aea8b0ac-9f64-4215-b188-c2251afe58aa" providerId="ADAL" clId="{E704C132-C414-42EE-A461-CE552AF3A008}" dt="2026-07-14T15:55:34.145" v="1316" actId="2696"/>
        <pc:sldMasterMkLst>
          <pc:docMk/>
          <pc:sldMasterMk cId="1637204814" sldId="2147483648"/>
        </pc:sldMasterMkLst>
        <pc:sldLayoutChg chg="del">
          <pc:chgData name="Jeremy Langemann" userId="aea8b0ac-9f64-4215-b188-c2251afe58aa" providerId="ADAL" clId="{E704C132-C414-42EE-A461-CE552AF3A008}" dt="2026-07-14T15:55:34.145" v="1316" actId="2696"/>
          <pc:sldLayoutMkLst>
            <pc:docMk/>
            <pc:sldMasterMk cId="1637204814" sldId="2147483648"/>
            <pc:sldLayoutMk cId="3704326134" sldId="214748364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4BD6A-9AB7-4784-99A9-64B90EFED28D}" type="datetimeFigureOut">
              <a:rPr lang="en-US" smtClean="0"/>
              <a:t>7/14/26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CC60AF-A0D7-49F6-904E-33798A5BB2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550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dirty="0"/>
              <a:t>Good afternoon, everyone, and thank you for being here with us at the close of the conference. CONGRATS! YOU MADE IT!</a:t>
            </a:r>
          </a:p>
          <a:p>
            <a:endParaRPr lang="en-US" sz="2000" dirty="0"/>
          </a:p>
          <a:p>
            <a:r>
              <a:rPr lang="en-US" sz="2000" dirty="0"/>
              <a:t>For this final session, We want to finish on something that feels both elegant and applicable: pheasant and foie gras ballotine, a dish that reflects heritage craft, refined presentation, and the kind of structure that matters in modern catering.</a:t>
            </a:r>
            <a:endParaRPr lang="en-US" sz="2000" dirty="0">
              <a:effectLst/>
            </a:endParaRPr>
          </a:p>
          <a:p>
            <a:endParaRPr lang="en-US" sz="2000" dirty="0">
              <a:effectLst/>
            </a:endParaRPr>
          </a:p>
          <a:p>
            <a:endParaRPr lang="en-US" sz="2000" dirty="0"/>
          </a:p>
          <a:p>
            <a:r>
              <a:rPr lang="en-US" sz="2000" dirty="0"/>
              <a:t>As we move through the session, we’ll look at the butchery, the build, and the supporting components that bring the plate together. </a:t>
            </a:r>
          </a:p>
          <a:p>
            <a:endParaRPr lang="en-US" sz="2000" dirty="0"/>
          </a:p>
          <a:p>
            <a:r>
              <a:rPr lang="en-US" sz="2000" dirty="0"/>
              <a:t>My hope is that you leave this afternoon with a few ideas you can carry back into your own kitchens — not only about the dish itself, but about precision, balance, and execution under various service conditions.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CC60AF-A0D7-49F6-904E-33798A5BB22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6666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CC60AF-A0D7-49F6-904E-33798A5BB22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2548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sz="1800" dirty="0"/>
              <a:t>should be able to </a:t>
            </a:r>
            <a:r>
              <a:rPr lang="en-US" sz="1800" b="1" dirty="0"/>
              <a:t>debone and prepare pheasant for ballotine assembly</a:t>
            </a:r>
            <a:r>
              <a:rPr lang="en-US" sz="1800" dirty="0"/>
              <a:t> while </a:t>
            </a:r>
          </a:p>
          <a:p>
            <a:pPr marL="628650" lvl="1" indent="-171450">
              <a:buFontTx/>
              <a:buChar char="-"/>
            </a:pPr>
            <a:r>
              <a:rPr lang="en-US" sz="1800" dirty="0"/>
              <a:t>protecting the skin</a:t>
            </a:r>
          </a:p>
          <a:p>
            <a:pPr marL="628650" lvl="1" indent="-171450">
              <a:buFontTx/>
              <a:buChar char="-"/>
            </a:pPr>
            <a:r>
              <a:rPr lang="en-US" sz="1800" dirty="0"/>
              <a:t>preserving structure</a:t>
            </a:r>
          </a:p>
          <a:p>
            <a:pPr marL="628650" lvl="1" indent="-171450">
              <a:buFontTx/>
              <a:buChar char="-"/>
            </a:pPr>
            <a:r>
              <a:rPr lang="en-US" sz="1800" dirty="0"/>
              <a:t>Work through the breakdown with intention</a:t>
            </a:r>
          </a:p>
          <a:p>
            <a:pPr marL="0" indent="0">
              <a:buFontTx/>
              <a:buNone/>
            </a:pPr>
            <a:endParaRPr lang="en-US" sz="1800" dirty="0"/>
          </a:p>
          <a:p>
            <a:pPr marL="171450" indent="-171450">
              <a:buFontTx/>
              <a:buChar char="-"/>
            </a:pPr>
            <a:r>
              <a:rPr lang="en-US" sz="1800" dirty="0"/>
              <a:t>understand </a:t>
            </a:r>
            <a:r>
              <a:rPr lang="en-US" sz="1800" b="1" dirty="0"/>
              <a:t>how to control texture and moisture</a:t>
            </a:r>
          </a:p>
          <a:p>
            <a:pPr marL="628650" lvl="1" indent="-171450">
              <a:buFontTx/>
              <a:buChar char="-"/>
            </a:pPr>
            <a:r>
              <a:rPr lang="en-US" sz="1800" dirty="0"/>
              <a:t>managing fat placement</a:t>
            </a:r>
          </a:p>
          <a:p>
            <a:pPr marL="628650" lvl="1" indent="-171450">
              <a:buFontTx/>
              <a:buChar char="-"/>
            </a:pPr>
            <a:r>
              <a:rPr lang="en-US" sz="1800" dirty="0"/>
              <a:t>wrap tension</a:t>
            </a:r>
          </a:p>
          <a:p>
            <a:pPr marL="628650" lvl="1" indent="-171450">
              <a:buFontTx/>
              <a:buChar char="-"/>
            </a:pPr>
            <a:r>
              <a:rPr lang="en-US" sz="1800" dirty="0"/>
              <a:t>gentle cooking and resting to promote tenderness and clean slicing, these suckers are lean!</a:t>
            </a:r>
          </a:p>
          <a:p>
            <a:pPr marL="0" indent="0">
              <a:buFontTx/>
              <a:buNone/>
            </a:pPr>
            <a:endParaRPr lang="en-US" sz="1800" dirty="0"/>
          </a:p>
          <a:p>
            <a:pPr marL="171450" indent="-171450">
              <a:buFontTx/>
              <a:buChar char="-"/>
            </a:pPr>
            <a:r>
              <a:rPr lang="en-US" sz="1800" dirty="0"/>
              <a:t>be able to </a:t>
            </a:r>
            <a:r>
              <a:rPr lang="en-US" sz="1800" b="1" dirty="0"/>
              <a:t>adapt the dish for catering production</a:t>
            </a:r>
          </a:p>
          <a:p>
            <a:pPr marL="628650" lvl="1" indent="-171450">
              <a:buFontTx/>
              <a:buChar char="-"/>
            </a:pPr>
            <a:r>
              <a:rPr lang="en-US" sz="1800" b="0" dirty="0"/>
              <a:t>prioritizing</a:t>
            </a:r>
            <a:r>
              <a:rPr lang="en-US" sz="1800" dirty="0"/>
              <a:t> prep – butchery takes a while, do it early in the process, you don’t want to be rolling the night before the event</a:t>
            </a:r>
          </a:p>
          <a:p>
            <a:pPr marL="628650" lvl="1" indent="-171450">
              <a:buFontTx/>
              <a:buChar char="-"/>
            </a:pPr>
            <a:r>
              <a:rPr lang="en-US" sz="1800" dirty="0"/>
              <a:t>hold, and finish stages</a:t>
            </a:r>
          </a:p>
          <a:p>
            <a:pPr marL="628650" lvl="1" indent="-171450">
              <a:buFontTx/>
              <a:buChar char="-"/>
            </a:pPr>
            <a:r>
              <a:rPr lang="en-US" sz="1800" dirty="0"/>
              <a:t>support zero-waste, use the whole bird = efficiency and margin control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CC60AF-A0D7-49F6-904E-33798A5BB22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421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7200" y="731520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2651760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5664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7200" y="731520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2651760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39165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0931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11896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18658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30483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74187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86176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9753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09942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51613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058085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498836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37352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31798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738014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634826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70924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636946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70811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870748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524146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4639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5563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6267863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973781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42151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21923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1511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image" Target="../media/image3.jpg"/><Relationship Id="rId5" Type="http://schemas.openxmlformats.org/officeDocument/2006/relationships/slideLayout" Target="../slideLayouts/slideLayout7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image" Target="../media/image4.jpg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image" Target="../media/image5.jpg"/><Relationship Id="rId5" Type="http://schemas.openxmlformats.org/officeDocument/2006/relationships/slideLayout" Target="../slideLayouts/slideLayout25.xml"/><Relationship Id="rId10" Type="http://schemas.openxmlformats.org/officeDocument/2006/relationships/theme" Target="../theme/theme5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0510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788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1767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81108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30638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5" name="Rectangle 1044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Pheasants – Calgary Fish &amp; Game Association">
            <a:extLst>
              <a:ext uri="{FF2B5EF4-FFF2-40B4-BE49-F238E27FC236}">
                <a16:creationId xmlns:a16="http://schemas.microsoft.com/office/drawing/2014/main" id="{D05A5D8E-4992-39FA-6DD6-65A4F880E4E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alphaModFix amt="8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41" r="37522" b="-1"/>
          <a:stretch>
            <a:fillRect/>
          </a:stretch>
        </p:blipFill>
        <p:spPr bwMode="auto"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D36559F-CD02-A838-4F6B-82922E414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957" y="809325"/>
            <a:ext cx="5659821" cy="1362399"/>
          </a:xfrm>
        </p:spPr>
        <p:txBody>
          <a:bodyPr>
            <a:normAutofit fontScale="90000"/>
          </a:bodyPr>
          <a:lstStyle/>
          <a:p>
            <a:r>
              <a:rPr lang="en-US" sz="6600" dirty="0"/>
              <a:t>Feather + Field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B9AA2AEE-E8F8-1728-6972-358204811EA9}"/>
              </a:ext>
            </a:extLst>
          </p:cNvPr>
          <p:cNvSpPr txBox="1">
            <a:spLocks/>
          </p:cNvSpPr>
          <p:nvPr/>
        </p:nvSpPr>
        <p:spPr>
          <a:xfrm>
            <a:off x="506264" y="2359722"/>
            <a:ext cx="6671790" cy="5765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dirty="0"/>
              <a:t>Modern Butchery &amp; Catering Scalability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4EE77BCF-4BCB-E11F-0CEA-300925D9DC56}"/>
              </a:ext>
            </a:extLst>
          </p:cNvPr>
          <p:cNvSpPr txBox="1">
            <a:spLocks/>
          </p:cNvSpPr>
          <p:nvPr/>
        </p:nvSpPr>
        <p:spPr>
          <a:xfrm>
            <a:off x="422693" y="5974997"/>
            <a:ext cx="10772275" cy="576531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chemeClr val="tx1"/>
                </a:solidFill>
              </a:rPr>
              <a:t>Jeremy Langemann </a:t>
            </a:r>
            <a:r>
              <a:rPr lang="en-US" sz="1800" dirty="0">
                <a:solidFill>
                  <a:schemeClr val="tx1"/>
                </a:solidFill>
              </a:rPr>
              <a:t>C.C.C. Executive Chef, Bingemans Hospitality inc</a:t>
            </a:r>
            <a:r>
              <a:rPr lang="en-US" sz="1800" dirty="0"/>
              <a:t>.</a:t>
            </a:r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366E54F-FF18-9457-7DCA-95C12747395C}"/>
              </a:ext>
            </a:extLst>
          </p:cNvPr>
          <p:cNvSpPr txBox="1">
            <a:spLocks/>
          </p:cNvSpPr>
          <p:nvPr/>
        </p:nvSpPr>
        <p:spPr>
          <a:xfrm>
            <a:off x="422693" y="5440078"/>
            <a:ext cx="10772275" cy="576531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kern="120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chemeClr val="tx1"/>
                </a:solidFill>
              </a:rPr>
              <a:t>Adam Carroll </a:t>
            </a:r>
            <a:r>
              <a:rPr lang="en-US" sz="1800" dirty="0">
                <a:solidFill>
                  <a:schemeClr val="tx1"/>
                </a:solidFill>
              </a:rPr>
              <a:t>Catering Chef, Bingemans Hospitality inc.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30" name="Picture 6" descr="Schedule 2026 | Art of Catering Food">
            <a:extLst>
              <a:ext uri="{FF2B5EF4-FFF2-40B4-BE49-F238E27FC236}">
                <a16:creationId xmlns:a16="http://schemas.microsoft.com/office/drawing/2014/main" id="{1C45B41C-DFBE-FBF7-C6FE-6D8B17CE6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64" y="4477555"/>
            <a:ext cx="2329591" cy="605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0500E62-B518-BCBA-9C54-BCE16C01C280}"/>
              </a:ext>
            </a:extLst>
          </p:cNvPr>
          <p:cNvSpPr txBox="1"/>
          <p:nvPr/>
        </p:nvSpPr>
        <p:spPr>
          <a:xfrm>
            <a:off x="10738566" y="6373905"/>
            <a:ext cx="1644868" cy="375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#aocf2026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C4B07E-0556-2EBB-5FDC-C1B1A5E65E0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135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Title 6">
            <a:extLst>
              <a:ext uri="{FF2B5EF4-FFF2-40B4-BE49-F238E27FC236}">
                <a16:creationId xmlns:a16="http://schemas.microsoft.com/office/drawing/2014/main" id="{4BC1EFBC-C7FB-9544-FCFF-887C0FD9E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765" y="300248"/>
            <a:ext cx="6807659" cy="1807305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5400" dirty="0">
                <a:latin typeface="+mj-lt"/>
              </a:rPr>
              <a:t>What’s</a:t>
            </a:r>
            <a:br>
              <a:rPr lang="en-US" sz="5400" dirty="0">
                <a:latin typeface="+mj-lt"/>
              </a:rPr>
            </a:br>
            <a:r>
              <a:rPr lang="en-US" sz="5400" dirty="0">
                <a:latin typeface="+mj-lt"/>
              </a:rPr>
              <a:t>On the Block Today</a:t>
            </a:r>
          </a:p>
        </p:txBody>
      </p:sp>
      <p:sp>
        <p:nvSpPr>
          <p:cNvPr id="103" name="Content Placeholder 102">
            <a:extLst>
              <a:ext uri="{FF2B5EF4-FFF2-40B4-BE49-F238E27FC236}">
                <a16:creationId xmlns:a16="http://schemas.microsoft.com/office/drawing/2014/main" id="{9FCBE3B8-31A4-E21B-B086-66A8E680A5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882158" y="3724443"/>
            <a:ext cx="8364002" cy="14826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/>
              <a:t>Pheasant + Foie Gras Ballotine</a:t>
            </a:r>
          </a:p>
          <a:p>
            <a:pPr marL="0" indent="0" algn="ctr">
              <a:buNone/>
            </a:pPr>
            <a:r>
              <a:rPr lang="en-US" sz="2000" dirty="0"/>
              <a:t>sweet potato corn pudding  blackberry relish</a:t>
            </a:r>
          </a:p>
          <a:p>
            <a:pPr marL="0" indent="0" algn="ctr">
              <a:buNone/>
            </a:pPr>
            <a:r>
              <a:rPr lang="en-US" sz="2000" dirty="0"/>
              <a:t>thyme jus </a:t>
            </a:r>
          </a:p>
        </p:txBody>
      </p:sp>
      <p:pic>
        <p:nvPicPr>
          <p:cNvPr id="3" name="Content Placeholder 2" descr="A close up of food&#10;&#10;Description automatically generated">
            <a:extLst>
              <a:ext uri="{FF2B5EF4-FFF2-40B4-BE49-F238E27FC236}">
                <a16:creationId xmlns:a16="http://schemas.microsoft.com/office/drawing/2014/main" id="{0EBBEC85-F476-47DD-59D3-2D8E303FA99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152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A561E7E-DBE6-7760-10EF-24E83DDBFED1}"/>
              </a:ext>
            </a:extLst>
          </p:cNvPr>
          <p:cNvCxnSpPr/>
          <p:nvPr/>
        </p:nvCxnSpPr>
        <p:spPr>
          <a:xfrm flipV="1">
            <a:off x="3904595" y="4205638"/>
            <a:ext cx="0" cy="52026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6" descr="Schedule 2026 | Art of Catering Food">
            <a:extLst>
              <a:ext uri="{FF2B5EF4-FFF2-40B4-BE49-F238E27FC236}">
                <a16:creationId xmlns:a16="http://schemas.microsoft.com/office/drawing/2014/main" id="{9FF1A1F8-EEF7-9D63-649A-F947FB2177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66" y="5835056"/>
            <a:ext cx="2781741" cy="72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86C970B-A190-57CB-3202-0963A3D406E2}"/>
              </a:ext>
            </a:extLst>
          </p:cNvPr>
          <p:cNvSpPr txBox="1"/>
          <p:nvPr/>
        </p:nvSpPr>
        <p:spPr>
          <a:xfrm>
            <a:off x="10665678" y="6196404"/>
            <a:ext cx="1644868" cy="375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#aocf2026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62F43F9-710B-D0FB-C68F-BB4B1FFBF39D}"/>
              </a:ext>
            </a:extLst>
          </p:cNvPr>
          <p:cNvSpPr/>
          <p:nvPr/>
        </p:nvSpPr>
        <p:spPr>
          <a:xfrm>
            <a:off x="0" y="0"/>
            <a:ext cx="12188952" cy="6857990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811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51EB24-FC8D-EC5E-D4F5-69B7B3730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5" name="Rectangle 1044">
            <a:extLst>
              <a:ext uri="{FF2B5EF4-FFF2-40B4-BE49-F238E27FC236}">
                <a16:creationId xmlns:a16="http://schemas.microsoft.com/office/drawing/2014/main" id="{B42FD656-A46C-1347-FFDC-E48E5769D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Pheasants – Calgary Fish &amp; Game Association">
            <a:extLst>
              <a:ext uri="{FF2B5EF4-FFF2-40B4-BE49-F238E27FC236}">
                <a16:creationId xmlns:a16="http://schemas.microsoft.com/office/drawing/2014/main" id="{AFCC26D2-8C29-C688-6EFA-ACC9DEC8ADA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alphaModFix amt="8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41" r="37522" b="-1"/>
          <a:stretch>
            <a:fillRect/>
          </a:stretch>
        </p:blipFill>
        <p:spPr bwMode="auto"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4D92D6B-B449-D58C-763B-1C4307AF6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0215" y="144707"/>
            <a:ext cx="3471874" cy="1018864"/>
          </a:xfrm>
        </p:spPr>
        <p:txBody>
          <a:bodyPr>
            <a:normAutofit fontScale="90000"/>
          </a:bodyPr>
          <a:lstStyle/>
          <a:p>
            <a:r>
              <a:rPr lang="en-US" sz="4800" dirty="0"/>
              <a:t>Take It Back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FEB8157B-6EA4-2878-D12A-0401A6056B08}"/>
              </a:ext>
            </a:extLst>
          </p:cNvPr>
          <p:cNvSpPr txBox="1">
            <a:spLocks/>
          </p:cNvSpPr>
          <p:nvPr/>
        </p:nvSpPr>
        <p:spPr>
          <a:xfrm>
            <a:off x="194481" y="1504218"/>
            <a:ext cx="7798635" cy="346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en-US" sz="2600" dirty="0"/>
              <a:t>Be able to debone + prepare pheasant for ballotine assembly</a:t>
            </a:r>
          </a:p>
          <a:p>
            <a:pPr marL="0" indent="0">
              <a:buNone/>
            </a:pPr>
            <a:endParaRPr lang="en-US" sz="2600" dirty="0"/>
          </a:p>
          <a:p>
            <a:pPr>
              <a:buFontTx/>
              <a:buChar char="-"/>
            </a:pPr>
            <a:r>
              <a:rPr lang="en-US" sz="2600" dirty="0"/>
              <a:t>Understand how to control texture and moisture</a:t>
            </a:r>
          </a:p>
          <a:p>
            <a:pPr marL="0" indent="0">
              <a:buNone/>
            </a:pPr>
            <a:endParaRPr lang="en-US" sz="2600" dirty="0"/>
          </a:p>
          <a:p>
            <a:pPr>
              <a:buFontTx/>
              <a:buChar char="-"/>
            </a:pPr>
            <a:r>
              <a:rPr lang="en-US" sz="2600" dirty="0"/>
              <a:t>Be able to adapt the dish for catering production</a:t>
            </a:r>
          </a:p>
          <a:p>
            <a:pPr>
              <a:buFontTx/>
              <a:buChar char="-"/>
            </a:pPr>
            <a:endParaRPr lang="en-US" sz="2000" dirty="0"/>
          </a:p>
        </p:txBody>
      </p:sp>
      <p:pic>
        <p:nvPicPr>
          <p:cNvPr id="1030" name="Picture 6" descr="Schedule 2026 | Art of Catering Food">
            <a:extLst>
              <a:ext uri="{FF2B5EF4-FFF2-40B4-BE49-F238E27FC236}">
                <a16:creationId xmlns:a16="http://schemas.microsoft.com/office/drawing/2014/main" id="{9A800B70-6F2D-A69D-041A-1FD196255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82" y="5839136"/>
            <a:ext cx="2781741" cy="72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A26681B-8E34-03C4-8F79-19EADF23A5D0}"/>
              </a:ext>
            </a:extLst>
          </p:cNvPr>
          <p:cNvSpPr txBox="1"/>
          <p:nvPr/>
        </p:nvSpPr>
        <p:spPr>
          <a:xfrm>
            <a:off x="10738566" y="6373905"/>
            <a:ext cx="1644868" cy="375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#aocf2026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B87A1AB-854B-0B68-9199-75CA0BFEFCC8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noFill/>
          <a:ln w="825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731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BF02B94C-A6B1-1561-9859-E573811060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10401026" cy="1600200"/>
          </a:xfrm>
        </p:spPr>
        <p:txBody>
          <a:bodyPr>
            <a:normAutofit/>
          </a:bodyPr>
          <a:lstStyle/>
          <a:p>
            <a:pPr algn="ctr"/>
            <a:r>
              <a:rPr lang="en-US" sz="8800" dirty="0">
                <a:solidFill>
                  <a:schemeClr val="accent1"/>
                </a:solidFill>
              </a:rPr>
              <a:t>Thank You!</a:t>
            </a:r>
          </a:p>
        </p:txBody>
      </p:sp>
      <p:pic>
        <p:nvPicPr>
          <p:cNvPr id="3" name="Picture 2" descr="A logo for a catering company&#10;&#10;Description automatically generated">
            <a:extLst>
              <a:ext uri="{FF2B5EF4-FFF2-40B4-BE49-F238E27FC236}">
                <a16:creationId xmlns:a16="http://schemas.microsoft.com/office/drawing/2014/main" id="{AF6341ED-3D2D-88C4-3640-F9520E92062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2414" r="3717" b="30000"/>
          <a:stretch/>
        </p:blipFill>
        <p:spPr>
          <a:xfrm>
            <a:off x="1774690" y="1742089"/>
            <a:ext cx="8642619" cy="337382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FF8A3AE-2736-2D22-09F0-F834F4FF1CCC}"/>
              </a:ext>
            </a:extLst>
          </p:cNvPr>
          <p:cNvSpPr txBox="1"/>
          <p:nvPr/>
        </p:nvSpPr>
        <p:spPr>
          <a:xfrm>
            <a:off x="4661337" y="6216133"/>
            <a:ext cx="2869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Kitchener, Ontario, Canada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B98FCA4-F4F8-2ECB-B93E-CD2310E0EE59}"/>
              </a:ext>
            </a:extLst>
          </p:cNvPr>
          <p:cNvSpPr txBox="1"/>
          <p:nvPr/>
        </p:nvSpPr>
        <p:spPr>
          <a:xfrm>
            <a:off x="4264571" y="5846801"/>
            <a:ext cx="3662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Adam Carroll, Jeremy Langemann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8C267C3-979F-6389-3382-1D0ACB18466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143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995299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Stage">
  <a:themeElements>
    <a:clrScheme name="One Informa Coral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FF547C"/>
      </a:accent2>
      <a:accent3>
        <a:srgbClr val="FFB2C1"/>
      </a:accent3>
      <a:accent4>
        <a:srgbClr val="BF1B4F"/>
      </a:accent4>
      <a:accent5>
        <a:srgbClr val="AAE6FF"/>
      </a:accent5>
      <a:accent6>
        <a:srgbClr val="283857"/>
      </a:accent6>
      <a:hlink>
        <a:srgbClr val="FF547C"/>
      </a:hlink>
      <a:folHlink>
        <a:srgbClr val="BF1B4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Cover Crowd">
  <a:themeElements>
    <a:clrScheme name="One Informa Coral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FF547C"/>
      </a:accent2>
      <a:accent3>
        <a:srgbClr val="FFB2C1"/>
      </a:accent3>
      <a:accent4>
        <a:srgbClr val="BF1B4F"/>
      </a:accent4>
      <a:accent5>
        <a:srgbClr val="AAE6FF"/>
      </a:accent5>
      <a:accent6>
        <a:srgbClr val="283857"/>
      </a:accent6>
      <a:hlink>
        <a:srgbClr val="FF547C"/>
      </a:hlink>
      <a:folHlink>
        <a:srgbClr val="BF1B4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1_Content 1">
  <a:themeElements>
    <a:clrScheme name="One Informa Coral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FF547C"/>
      </a:accent2>
      <a:accent3>
        <a:srgbClr val="FFB2C1"/>
      </a:accent3>
      <a:accent4>
        <a:srgbClr val="BF1B4F"/>
      </a:accent4>
      <a:accent5>
        <a:srgbClr val="AAE6FF"/>
      </a:accent5>
      <a:accent6>
        <a:srgbClr val="283857"/>
      </a:accent6>
      <a:hlink>
        <a:srgbClr val="FF547C"/>
      </a:hlink>
      <a:folHlink>
        <a:srgbClr val="BF1B4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Content 2">
  <a:themeElements>
    <a:clrScheme name="One Informa Coral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FF547C"/>
      </a:accent2>
      <a:accent3>
        <a:srgbClr val="FFB2C1"/>
      </a:accent3>
      <a:accent4>
        <a:srgbClr val="BF1B4F"/>
      </a:accent4>
      <a:accent5>
        <a:srgbClr val="AAE6FF"/>
      </a:accent5>
      <a:accent6>
        <a:srgbClr val="283857"/>
      </a:accent6>
      <a:hlink>
        <a:srgbClr val="FF547C"/>
      </a:hlink>
      <a:folHlink>
        <a:srgbClr val="BF1B4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Content 5">
  <a:themeElements>
    <a:clrScheme name="One Informa Coral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FF547C"/>
      </a:accent2>
      <a:accent3>
        <a:srgbClr val="FFB2C1"/>
      </a:accent3>
      <a:accent4>
        <a:srgbClr val="BF1B4F"/>
      </a:accent4>
      <a:accent5>
        <a:srgbClr val="AAE6FF"/>
      </a:accent5>
      <a:accent6>
        <a:srgbClr val="283857"/>
      </a:accent6>
      <a:hlink>
        <a:srgbClr val="FF547C"/>
      </a:hlink>
      <a:folHlink>
        <a:srgbClr val="BF1B4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1DCDBDE5A52524EA5B0E4BE24810AF1" ma:contentTypeVersion="25" ma:contentTypeDescription="Create a new document." ma:contentTypeScope="" ma:versionID="7a416c24bbb1e597ecd5b58c2d859e89">
  <xsd:schema xmlns:xsd="http://www.w3.org/2001/XMLSchema" xmlns:xs="http://www.w3.org/2001/XMLSchema" xmlns:p="http://schemas.microsoft.com/office/2006/metadata/properties" xmlns:ns1="http://schemas.microsoft.com/sharepoint/v3" xmlns:ns2="65c0cdc8-2d0e-4996-8993-193239f139a0" xmlns:ns3="436d127e-97d8-4f8b-86e9-c618f313f0db" xmlns:ns4="http://schemas.microsoft.com/sharepoint/v4" targetNamespace="http://schemas.microsoft.com/office/2006/metadata/properties" ma:root="true" ma:fieldsID="6cdbce1316929c0a3a90d9b83975dac8" ns1:_="" ns2:_="" ns3:_="" ns4:_="">
    <xsd:import namespace="http://schemas.microsoft.com/sharepoint/v3"/>
    <xsd:import namespace="65c0cdc8-2d0e-4996-8993-193239f139a0"/>
    <xsd:import namespace="436d127e-97d8-4f8b-86e9-c618f313f0db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  <xsd:element ref="ns2:ArchiverLinkFileType" minOccurs="0"/>
                <xsd:element ref="ns4:IconOverlay" minOccurs="0"/>
                <xsd:element ref="ns1:_vti_ItemDeclaredRecord" minOccurs="0"/>
                <xsd:element ref="ns1:_vti_ItemHoldRecord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vti_ItemDeclaredRecord" ma:index="29" nillable="true" ma:displayName="Declared Record" ma:hidden="true" ma:internalName="_vti_ItemDeclaredRecord" ma:readOnly="true">
      <xsd:simpleType>
        <xsd:restriction base="dms:DateTime"/>
      </xsd:simpleType>
    </xsd:element>
    <xsd:element name="_vti_ItemHoldRecordStatus" ma:index="30" nillable="true" ma:displayName="Hold and Record Status" ma:decimals="0" ma:hidden="true" ma:internalName="_vti_ItemHoldRecordStatu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c0cdc8-2d0e-4996-8993-193239f139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bdc0606b-8e5a-4aee-a68c-f4efcab0e8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  <xsd:element name="ArchiverLinkFileType" ma:index="27" nillable="true" ma:displayName="ArchiverLinkFileType" ma:hidden="true" ma:internalName="ArchiverLinkFileTyp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6d127e-97d8-4f8b-86e9-c618f313f0d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e6a36e38-b2e6-467e-835b-372c1a434a30}" ma:internalName="TaxCatchAll" ma:showField="CatchAllData" ma:web="436d127e-97d8-4f8b-86e9-c618f313f0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8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conOverlay xmlns="http://schemas.microsoft.com/sharepoint/v4" xsi:nil="true"/>
    <ArchiverLinkFileType xmlns="65c0cdc8-2d0e-4996-8993-193239f139a0" xsi:nil="true"/>
    <lcf76f155ced4ddcb4097134ff3c332f xmlns="65c0cdc8-2d0e-4996-8993-193239f139a0">
      <Terms xmlns="http://schemas.microsoft.com/office/infopath/2007/PartnerControls"/>
    </lcf76f155ced4ddcb4097134ff3c332f>
    <TaxCatchAll xmlns="436d127e-97d8-4f8b-86e9-c618f313f0db" xsi:nil="true"/>
  </documentManagement>
</p:properties>
</file>

<file path=customXml/itemProps1.xml><?xml version="1.0" encoding="utf-8"?>
<ds:datastoreItem xmlns:ds="http://schemas.openxmlformats.org/officeDocument/2006/customXml" ds:itemID="{76F5C7A5-5909-4C5A-9ACE-809FB4F44A5E}"/>
</file>

<file path=customXml/itemProps2.xml><?xml version="1.0" encoding="utf-8"?>
<ds:datastoreItem xmlns:ds="http://schemas.openxmlformats.org/officeDocument/2006/customXml" ds:itemID="{2034BC52-EC92-4722-90CB-D4C0BD17427B}"/>
</file>

<file path=customXml/itemProps3.xml><?xml version="1.0" encoding="utf-8"?>
<ds:datastoreItem xmlns:ds="http://schemas.openxmlformats.org/officeDocument/2006/customXml" ds:itemID="{6A64605E-DBD1-41B0-B5C3-96D0AD6E59EA}"/>
</file>

<file path=docProps/app.xml><?xml version="1.0" encoding="utf-8"?>
<Properties xmlns="http://schemas.openxmlformats.org/officeDocument/2006/extended-properties" xmlns:vt="http://schemas.openxmlformats.org/officeDocument/2006/docPropsVTypes">
  <TotalTime>1456</TotalTime>
  <Words>343</Words>
  <Application>Microsoft Macintosh PowerPoint</Application>
  <PresentationFormat>Widescreen</PresentationFormat>
  <Paragraphs>45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4</vt:i4>
      </vt:variant>
    </vt:vector>
  </HeadingPairs>
  <TitlesOfParts>
    <vt:vector size="15" baseType="lpstr">
      <vt:lpstr>Aleo Medium</vt:lpstr>
      <vt:lpstr>Aleo SemiBold</vt:lpstr>
      <vt:lpstr>Aptos</vt:lpstr>
      <vt:lpstr>Arial</vt:lpstr>
      <vt:lpstr>Open Sans</vt:lpstr>
      <vt:lpstr>Open Sans SemiBold</vt:lpstr>
      <vt:lpstr>Cover Stage</vt:lpstr>
      <vt:lpstr>Cover Crowd</vt:lpstr>
      <vt:lpstr>1_Content 1</vt:lpstr>
      <vt:lpstr>Content 2</vt:lpstr>
      <vt:lpstr>Content 5</vt:lpstr>
      <vt:lpstr>Feather + Field</vt:lpstr>
      <vt:lpstr>What’s On the Block Today</vt:lpstr>
      <vt:lpstr>Take It Back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Lokatys, Jaeson</dc:creator>
  <cp:lastModifiedBy>Stoehr, Kathleen</cp:lastModifiedBy>
  <cp:revision>11</cp:revision>
  <dcterms:created xsi:type="dcterms:W3CDTF">2025-06-20T13:57:37Z</dcterms:created>
  <dcterms:modified xsi:type="dcterms:W3CDTF">2026-07-14T16:52:12Z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bab825-a111-45e4-86a1-18cee0005896_Enabled">
    <vt:lpwstr>true</vt:lpwstr>
  </property>
  <property fmtid="{D5CDD505-2E9C-101B-9397-08002B2CF9AE}" pid="3" name="MSIP_Label_2bbab825-a111-45e4-86a1-18cee0005896_SetDate">
    <vt:lpwstr>2025-06-20T14:05:33Z</vt:lpwstr>
  </property>
  <property fmtid="{D5CDD505-2E9C-101B-9397-08002B2CF9AE}" pid="4" name="MSIP_Label_2bbab825-a111-45e4-86a1-18cee0005896_Method">
    <vt:lpwstr>Standard</vt:lpwstr>
  </property>
  <property fmtid="{D5CDD505-2E9C-101B-9397-08002B2CF9AE}" pid="5" name="MSIP_Label_2bbab825-a111-45e4-86a1-18cee0005896_Name">
    <vt:lpwstr>2bbab825-a111-45e4-86a1-18cee0005896</vt:lpwstr>
  </property>
  <property fmtid="{D5CDD505-2E9C-101B-9397-08002B2CF9AE}" pid="6" name="MSIP_Label_2bbab825-a111-45e4-86a1-18cee0005896_SiteId">
    <vt:lpwstr>2567d566-604c-408a-8a60-55d0dc9d9d6b</vt:lpwstr>
  </property>
  <property fmtid="{D5CDD505-2E9C-101B-9397-08002B2CF9AE}" pid="7" name="MSIP_Label_2bbab825-a111-45e4-86a1-18cee0005896_ActionId">
    <vt:lpwstr>70e17033-be51-4e7c-b2d0-075ea9fee0e3</vt:lpwstr>
  </property>
  <property fmtid="{D5CDD505-2E9C-101B-9397-08002B2CF9AE}" pid="8" name="MSIP_Label_2bbab825-a111-45e4-86a1-18cee0005896_ContentBits">
    <vt:lpwstr>2</vt:lpwstr>
  </property>
  <property fmtid="{D5CDD505-2E9C-101B-9397-08002B2CF9AE}" pid="9" name="MSIP_Label_2bbab825-a111-45e4-86a1-18cee0005896_Tag">
    <vt:lpwstr>50, 3, 0, 1</vt:lpwstr>
  </property>
  <property fmtid="{D5CDD505-2E9C-101B-9397-08002B2CF9AE}" pid="10" name="ClassificationContentMarkingFooterLocations">
    <vt:lpwstr>Office Theme:9\Custom Design:8</vt:lpwstr>
  </property>
  <property fmtid="{D5CDD505-2E9C-101B-9397-08002B2CF9AE}" pid="11" name="ClassificationContentMarkingFooterText">
    <vt:lpwstr>Information Classification: General</vt:lpwstr>
  </property>
  <property fmtid="{D5CDD505-2E9C-101B-9397-08002B2CF9AE}" pid="12" name="ContentTypeId">
    <vt:lpwstr>0x010100E1DCDBDE5A52524EA5B0E4BE24810AF1</vt:lpwstr>
  </property>
</Properties>
</file>